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78" r:id="rId3"/>
  </p:sldMasterIdLst>
  <p:notesMasterIdLst>
    <p:notesMasterId r:id="rId9"/>
  </p:notesMasterIdLst>
  <p:sldIdLst>
    <p:sldId id="385" r:id="rId4"/>
    <p:sldId id="513" r:id="rId5"/>
    <p:sldId id="514" r:id="rId6"/>
    <p:sldId id="515" r:id="rId7"/>
    <p:sldId id="51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CB"/>
    <a:srgbClr val="FFFEFD"/>
    <a:srgbClr val="2C3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426" autoAdjust="0"/>
    <p:restoredTop sz="94660"/>
  </p:normalViewPr>
  <p:slideViewPr>
    <p:cSldViewPr snapToGrid="0">
      <p:cViewPr varScale="1">
        <p:scale>
          <a:sx n="86" d="100"/>
          <a:sy n="86" d="100"/>
        </p:scale>
        <p:origin x="15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jpg>
</file>

<file path=ppt/media/image3.png>
</file>

<file path=ppt/media/image4.png>
</file>

<file path=ppt/media/image5.g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7E7768-78ED-4B0D-8D9F-E416EC6205E3}" type="datetimeFigureOut">
              <a:rPr lang="zh-CN" altLang="en-US" smtClean="0"/>
              <a:t>2021/1/29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982CE-890F-43F4-AF29-55649443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63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028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7351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蓝底大写字母方框蓝底带校徽元素衍生纹饰">
    <p:bg>
      <p:bgPr>
        <a:gradFill>
          <a:gsLst>
            <a:gs pos="25000">
              <a:schemeClr val="tx1"/>
            </a:gs>
            <a:gs pos="100000">
              <a:schemeClr val="tx1">
                <a:lumMod val="50000"/>
              </a:schemeClr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平行四边形 12"/>
          <p:cNvSpPr/>
          <p:nvPr userDrawn="1"/>
        </p:nvSpPr>
        <p:spPr>
          <a:xfrm>
            <a:off x="-939983" y="0"/>
            <a:ext cx="21248480" cy="6858000"/>
          </a:xfrm>
          <a:prstGeom prst="parallelogram">
            <a:avLst>
              <a:gd name="adj" fmla="val 174815"/>
            </a:avLst>
          </a:prstGeom>
          <a:solidFill>
            <a:schemeClr val="tx1">
              <a:lumMod val="60000"/>
              <a:lumOff val="40000"/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900"/>
          </a:p>
        </p:txBody>
      </p:sp>
      <p:pic>
        <p:nvPicPr>
          <p:cNvPr id="15" name="Picture 20">
            <a:extLst>
              <a:ext uri="{FF2B5EF4-FFF2-40B4-BE49-F238E27FC236}">
                <a16:creationId xmlns:a16="http://schemas.microsoft.com/office/drawing/2014/main" id="{70F844B4-20A7-4133-956A-CD5F3B5600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99797"/>
            <a:ext cx="12188826" cy="4673600"/>
          </a:xfrm>
          <a:prstGeom prst="rect">
            <a:avLst/>
          </a:prstGeom>
          <a:noFill/>
          <a:effectLst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eeform 11"/>
          <p:cNvSpPr>
            <a:spLocks noEditPoints="1"/>
          </p:cNvSpPr>
          <p:nvPr userDrawn="1"/>
        </p:nvSpPr>
        <p:spPr bwMode="auto">
          <a:xfrm>
            <a:off x="6423306" y="143788"/>
            <a:ext cx="14938724" cy="4079063"/>
          </a:xfrm>
          <a:custGeom>
            <a:avLst/>
            <a:gdLst>
              <a:gd name="T0" fmla="*/ 3022 w 3146"/>
              <a:gd name="T1" fmla="*/ 713 h 857"/>
              <a:gd name="T2" fmla="*/ 3049 w 3146"/>
              <a:gd name="T3" fmla="*/ 709 h 857"/>
              <a:gd name="T4" fmla="*/ 2502 w 3146"/>
              <a:gd name="T5" fmla="*/ 852 h 857"/>
              <a:gd name="T6" fmla="*/ 2232 w 3146"/>
              <a:gd name="T7" fmla="*/ 846 h 857"/>
              <a:gd name="T8" fmla="*/ 2100 w 3146"/>
              <a:gd name="T9" fmla="*/ 826 h 857"/>
              <a:gd name="T10" fmla="*/ 1963 w 3146"/>
              <a:gd name="T11" fmla="*/ 790 h 857"/>
              <a:gd name="T12" fmla="*/ 1424 w 3146"/>
              <a:gd name="T13" fmla="*/ 611 h 857"/>
              <a:gd name="T14" fmla="*/ 913 w 3146"/>
              <a:gd name="T15" fmla="*/ 500 h 857"/>
              <a:gd name="T16" fmla="*/ 394 w 3146"/>
              <a:gd name="T17" fmla="*/ 559 h 857"/>
              <a:gd name="T18" fmla="*/ 918 w 3146"/>
              <a:gd name="T19" fmla="*/ 408 h 857"/>
              <a:gd name="T20" fmla="*/ 1388 w 3146"/>
              <a:gd name="T21" fmla="*/ 493 h 857"/>
              <a:gd name="T22" fmla="*/ 1954 w 3146"/>
              <a:gd name="T23" fmla="*/ 672 h 857"/>
              <a:gd name="T24" fmla="*/ 2198 w 3146"/>
              <a:gd name="T25" fmla="*/ 736 h 857"/>
              <a:gd name="T26" fmla="*/ 2473 w 3146"/>
              <a:gd name="T27" fmla="*/ 758 h 857"/>
              <a:gd name="T28" fmla="*/ 3022 w 3146"/>
              <a:gd name="T29" fmla="*/ 713 h 857"/>
              <a:gd name="T30" fmla="*/ 3022 w 3146"/>
              <a:gd name="T31" fmla="*/ 713 h 857"/>
              <a:gd name="T32" fmla="*/ 3145 w 3146"/>
              <a:gd name="T33" fmla="*/ 346 h 857"/>
              <a:gd name="T34" fmla="*/ 2517 w 3146"/>
              <a:gd name="T35" fmla="*/ 358 h 857"/>
              <a:gd name="T36" fmla="*/ 2217 w 3146"/>
              <a:gd name="T37" fmla="*/ 319 h 857"/>
              <a:gd name="T38" fmla="*/ 1883 w 3146"/>
              <a:gd name="T39" fmla="*/ 230 h 857"/>
              <a:gd name="T40" fmla="*/ 1527 w 3146"/>
              <a:gd name="T41" fmla="*/ 122 h 857"/>
              <a:gd name="T42" fmla="*/ 1176 w 3146"/>
              <a:gd name="T43" fmla="*/ 34 h 857"/>
              <a:gd name="T44" fmla="*/ 564 w 3146"/>
              <a:gd name="T45" fmla="*/ 83 h 857"/>
              <a:gd name="T46" fmla="*/ 0 w 3146"/>
              <a:gd name="T47" fmla="*/ 435 h 857"/>
              <a:gd name="T48" fmla="*/ 312 w 3146"/>
              <a:gd name="T49" fmla="*/ 285 h 857"/>
              <a:gd name="T50" fmla="*/ 655 w 3146"/>
              <a:gd name="T51" fmla="*/ 156 h 857"/>
              <a:gd name="T52" fmla="*/ 1365 w 3146"/>
              <a:gd name="T53" fmla="*/ 189 h 857"/>
              <a:gd name="T54" fmla="*/ 2446 w 3146"/>
              <a:gd name="T55" fmla="*/ 452 h 857"/>
              <a:gd name="T56" fmla="*/ 2834 w 3146"/>
              <a:gd name="T57" fmla="*/ 446 h 857"/>
              <a:gd name="T58" fmla="*/ 2994 w 3146"/>
              <a:gd name="T59" fmla="*/ 412 h 857"/>
              <a:gd name="T60" fmla="*/ 3068 w 3146"/>
              <a:gd name="T61" fmla="*/ 386 h 857"/>
              <a:gd name="T62" fmla="*/ 3109 w 3146"/>
              <a:gd name="T63" fmla="*/ 369 h 857"/>
              <a:gd name="T64" fmla="*/ 3145 w 3146"/>
              <a:gd name="T65" fmla="*/ 346 h 857"/>
              <a:gd name="T66" fmla="*/ 3145 w 3146"/>
              <a:gd name="T67" fmla="*/ 346 h 857"/>
              <a:gd name="T68" fmla="*/ 2314 w 3146"/>
              <a:gd name="T69" fmla="*/ 544 h 857"/>
              <a:gd name="T70" fmla="*/ 2192 w 3146"/>
              <a:gd name="T71" fmla="*/ 523 h 857"/>
              <a:gd name="T72" fmla="*/ 2096 w 3146"/>
              <a:gd name="T73" fmla="*/ 502 h 857"/>
              <a:gd name="T74" fmla="*/ 1850 w 3146"/>
              <a:gd name="T75" fmla="*/ 433 h 857"/>
              <a:gd name="T76" fmla="*/ 1356 w 3146"/>
              <a:gd name="T77" fmla="*/ 277 h 857"/>
              <a:gd name="T78" fmla="*/ 614 w 3146"/>
              <a:gd name="T79" fmla="*/ 272 h 857"/>
              <a:gd name="T80" fmla="*/ 199 w 3146"/>
              <a:gd name="T81" fmla="*/ 496 h 857"/>
              <a:gd name="T82" fmla="*/ 786 w 3146"/>
              <a:gd name="T83" fmla="*/ 329 h 857"/>
              <a:gd name="T84" fmla="*/ 1338 w 3146"/>
              <a:gd name="T85" fmla="*/ 384 h 857"/>
              <a:gd name="T86" fmla="*/ 2514 w 3146"/>
              <a:gd name="T87" fmla="*/ 658 h 857"/>
              <a:gd name="T88" fmla="*/ 3102 w 3146"/>
              <a:gd name="T89" fmla="*/ 526 h 857"/>
              <a:gd name="T90" fmla="*/ 2659 w 3146"/>
              <a:gd name="T91" fmla="*/ 561 h 857"/>
              <a:gd name="T92" fmla="*/ 2449 w 3146"/>
              <a:gd name="T93" fmla="*/ 557 h 857"/>
              <a:gd name="T94" fmla="*/ 2314 w 3146"/>
              <a:gd name="T95" fmla="*/ 544 h 857"/>
              <a:gd name="T96" fmla="*/ 2314 w 3146"/>
              <a:gd name="T97" fmla="*/ 544 h 8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146" h="857">
                <a:moveTo>
                  <a:pt x="3022" y="713"/>
                </a:moveTo>
                <a:cubicBezTo>
                  <a:pt x="3031" y="711"/>
                  <a:pt x="3040" y="710"/>
                  <a:pt x="3049" y="709"/>
                </a:cubicBezTo>
                <a:cubicBezTo>
                  <a:pt x="2876" y="788"/>
                  <a:pt x="2692" y="840"/>
                  <a:pt x="2502" y="852"/>
                </a:cubicBezTo>
                <a:cubicBezTo>
                  <a:pt x="2412" y="857"/>
                  <a:pt x="2322" y="854"/>
                  <a:pt x="2232" y="846"/>
                </a:cubicBezTo>
                <a:cubicBezTo>
                  <a:pt x="2187" y="842"/>
                  <a:pt x="2144" y="835"/>
                  <a:pt x="2100" y="826"/>
                </a:cubicBezTo>
                <a:cubicBezTo>
                  <a:pt x="2055" y="818"/>
                  <a:pt x="2006" y="804"/>
                  <a:pt x="1963" y="790"/>
                </a:cubicBezTo>
                <a:cubicBezTo>
                  <a:pt x="1783" y="733"/>
                  <a:pt x="1606" y="663"/>
                  <a:pt x="1424" y="611"/>
                </a:cubicBezTo>
                <a:cubicBezTo>
                  <a:pt x="1257" y="564"/>
                  <a:pt x="1088" y="511"/>
                  <a:pt x="913" y="500"/>
                </a:cubicBezTo>
                <a:cubicBezTo>
                  <a:pt x="736" y="488"/>
                  <a:pt x="565" y="523"/>
                  <a:pt x="394" y="559"/>
                </a:cubicBezTo>
                <a:cubicBezTo>
                  <a:pt x="561" y="476"/>
                  <a:pt x="727" y="404"/>
                  <a:pt x="918" y="408"/>
                </a:cubicBezTo>
                <a:cubicBezTo>
                  <a:pt x="1078" y="411"/>
                  <a:pt x="1235" y="450"/>
                  <a:pt x="1388" y="493"/>
                </a:cubicBezTo>
                <a:cubicBezTo>
                  <a:pt x="1579" y="546"/>
                  <a:pt x="1764" y="615"/>
                  <a:pt x="1954" y="672"/>
                </a:cubicBezTo>
                <a:cubicBezTo>
                  <a:pt x="2034" y="696"/>
                  <a:pt x="2119" y="722"/>
                  <a:pt x="2198" y="736"/>
                </a:cubicBezTo>
                <a:cubicBezTo>
                  <a:pt x="2288" y="752"/>
                  <a:pt x="2382" y="756"/>
                  <a:pt x="2473" y="758"/>
                </a:cubicBezTo>
                <a:cubicBezTo>
                  <a:pt x="2657" y="762"/>
                  <a:pt x="2841" y="743"/>
                  <a:pt x="3022" y="713"/>
                </a:cubicBezTo>
                <a:cubicBezTo>
                  <a:pt x="3031" y="711"/>
                  <a:pt x="3020" y="713"/>
                  <a:pt x="3022" y="713"/>
                </a:cubicBezTo>
                <a:close/>
                <a:moveTo>
                  <a:pt x="3145" y="346"/>
                </a:moveTo>
                <a:cubicBezTo>
                  <a:pt x="2789" y="395"/>
                  <a:pt x="2718" y="374"/>
                  <a:pt x="2517" y="358"/>
                </a:cubicBezTo>
                <a:cubicBezTo>
                  <a:pt x="2417" y="350"/>
                  <a:pt x="2317" y="339"/>
                  <a:pt x="2217" y="319"/>
                </a:cubicBezTo>
                <a:cubicBezTo>
                  <a:pt x="2104" y="296"/>
                  <a:pt x="1993" y="263"/>
                  <a:pt x="1883" y="230"/>
                </a:cubicBezTo>
                <a:cubicBezTo>
                  <a:pt x="1764" y="195"/>
                  <a:pt x="1646" y="157"/>
                  <a:pt x="1527" y="122"/>
                </a:cubicBezTo>
                <a:cubicBezTo>
                  <a:pt x="1411" y="88"/>
                  <a:pt x="1296" y="53"/>
                  <a:pt x="1176" y="34"/>
                </a:cubicBezTo>
                <a:cubicBezTo>
                  <a:pt x="971" y="0"/>
                  <a:pt x="760" y="12"/>
                  <a:pt x="564" y="83"/>
                </a:cubicBezTo>
                <a:cubicBezTo>
                  <a:pt x="356" y="159"/>
                  <a:pt x="166" y="290"/>
                  <a:pt x="0" y="435"/>
                </a:cubicBezTo>
                <a:cubicBezTo>
                  <a:pt x="103" y="384"/>
                  <a:pt x="208" y="334"/>
                  <a:pt x="312" y="285"/>
                </a:cubicBezTo>
                <a:cubicBezTo>
                  <a:pt x="422" y="233"/>
                  <a:pt x="535" y="185"/>
                  <a:pt x="655" y="156"/>
                </a:cubicBezTo>
                <a:cubicBezTo>
                  <a:pt x="892" y="99"/>
                  <a:pt x="1133" y="120"/>
                  <a:pt x="1365" y="189"/>
                </a:cubicBezTo>
                <a:cubicBezTo>
                  <a:pt x="1722" y="295"/>
                  <a:pt x="2073" y="422"/>
                  <a:pt x="2446" y="452"/>
                </a:cubicBezTo>
                <a:cubicBezTo>
                  <a:pt x="2575" y="463"/>
                  <a:pt x="2706" y="464"/>
                  <a:pt x="2834" y="446"/>
                </a:cubicBezTo>
                <a:cubicBezTo>
                  <a:pt x="2888" y="438"/>
                  <a:pt x="2942" y="427"/>
                  <a:pt x="2994" y="412"/>
                </a:cubicBezTo>
                <a:cubicBezTo>
                  <a:pt x="3019" y="404"/>
                  <a:pt x="3044" y="396"/>
                  <a:pt x="3068" y="386"/>
                </a:cubicBezTo>
                <a:cubicBezTo>
                  <a:pt x="3081" y="381"/>
                  <a:pt x="3096" y="376"/>
                  <a:pt x="3109" y="369"/>
                </a:cubicBezTo>
                <a:cubicBezTo>
                  <a:pt x="3113" y="367"/>
                  <a:pt x="3130" y="357"/>
                  <a:pt x="3145" y="346"/>
                </a:cubicBezTo>
                <a:cubicBezTo>
                  <a:pt x="3146" y="346"/>
                  <a:pt x="3146" y="346"/>
                  <a:pt x="3145" y="346"/>
                </a:cubicBezTo>
                <a:close/>
                <a:moveTo>
                  <a:pt x="2314" y="544"/>
                </a:moveTo>
                <a:cubicBezTo>
                  <a:pt x="2271" y="538"/>
                  <a:pt x="2232" y="530"/>
                  <a:pt x="2192" y="523"/>
                </a:cubicBezTo>
                <a:cubicBezTo>
                  <a:pt x="2160" y="517"/>
                  <a:pt x="2128" y="510"/>
                  <a:pt x="2096" y="502"/>
                </a:cubicBezTo>
                <a:cubicBezTo>
                  <a:pt x="2013" y="482"/>
                  <a:pt x="1931" y="458"/>
                  <a:pt x="1850" y="433"/>
                </a:cubicBezTo>
                <a:cubicBezTo>
                  <a:pt x="1685" y="381"/>
                  <a:pt x="1521" y="326"/>
                  <a:pt x="1356" y="277"/>
                </a:cubicBezTo>
                <a:cubicBezTo>
                  <a:pt x="1114" y="204"/>
                  <a:pt x="855" y="187"/>
                  <a:pt x="614" y="272"/>
                </a:cubicBezTo>
                <a:cubicBezTo>
                  <a:pt x="463" y="326"/>
                  <a:pt x="331" y="409"/>
                  <a:pt x="199" y="496"/>
                </a:cubicBezTo>
                <a:cubicBezTo>
                  <a:pt x="386" y="418"/>
                  <a:pt x="583" y="349"/>
                  <a:pt x="786" y="329"/>
                </a:cubicBezTo>
                <a:cubicBezTo>
                  <a:pt x="970" y="310"/>
                  <a:pt x="1161" y="332"/>
                  <a:pt x="1338" y="384"/>
                </a:cubicBezTo>
                <a:cubicBezTo>
                  <a:pt x="1721" y="497"/>
                  <a:pt x="2108" y="660"/>
                  <a:pt x="2514" y="658"/>
                </a:cubicBezTo>
                <a:cubicBezTo>
                  <a:pt x="2717" y="657"/>
                  <a:pt x="2918" y="611"/>
                  <a:pt x="3102" y="526"/>
                </a:cubicBezTo>
                <a:cubicBezTo>
                  <a:pt x="2955" y="547"/>
                  <a:pt x="2807" y="559"/>
                  <a:pt x="2659" y="561"/>
                </a:cubicBezTo>
                <a:cubicBezTo>
                  <a:pt x="2589" y="562"/>
                  <a:pt x="2519" y="562"/>
                  <a:pt x="2449" y="557"/>
                </a:cubicBezTo>
                <a:cubicBezTo>
                  <a:pt x="2382" y="552"/>
                  <a:pt x="2355" y="548"/>
                  <a:pt x="2314" y="544"/>
                </a:cubicBezTo>
                <a:cubicBezTo>
                  <a:pt x="2312" y="543"/>
                  <a:pt x="2314" y="544"/>
                  <a:pt x="2314" y="544"/>
                </a:cubicBezTo>
                <a:close/>
              </a:path>
            </a:pathLst>
          </a:custGeom>
          <a:noFill/>
          <a:ln>
            <a:gradFill>
              <a:gsLst>
                <a:gs pos="39000">
                  <a:schemeClr val="accent3">
                    <a:alpha val="0"/>
                  </a:schemeClr>
                </a:gs>
                <a:gs pos="0">
                  <a:schemeClr val="accent1">
                    <a:alpha val="10000"/>
                  </a:schemeClr>
                </a:gs>
              </a:gsLst>
              <a:lin ang="21594000" scaled="0"/>
            </a:gradFill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zh-CN" altLang="en-US" sz="900"/>
          </a:p>
        </p:txBody>
      </p:sp>
      <p:sp>
        <p:nvSpPr>
          <p:cNvPr id="8" name="Freeform 11"/>
          <p:cNvSpPr>
            <a:spLocks noEditPoints="1"/>
          </p:cNvSpPr>
          <p:nvPr userDrawn="1"/>
        </p:nvSpPr>
        <p:spPr bwMode="auto">
          <a:xfrm rot="10800000">
            <a:off x="-1681180" y="1518548"/>
            <a:ext cx="14938724" cy="4079063"/>
          </a:xfrm>
          <a:custGeom>
            <a:avLst/>
            <a:gdLst>
              <a:gd name="T0" fmla="*/ 3022 w 3146"/>
              <a:gd name="T1" fmla="*/ 713 h 857"/>
              <a:gd name="T2" fmla="*/ 3049 w 3146"/>
              <a:gd name="T3" fmla="*/ 709 h 857"/>
              <a:gd name="T4" fmla="*/ 2502 w 3146"/>
              <a:gd name="T5" fmla="*/ 852 h 857"/>
              <a:gd name="T6" fmla="*/ 2232 w 3146"/>
              <a:gd name="T7" fmla="*/ 846 h 857"/>
              <a:gd name="T8" fmla="*/ 2100 w 3146"/>
              <a:gd name="T9" fmla="*/ 826 h 857"/>
              <a:gd name="T10" fmla="*/ 1963 w 3146"/>
              <a:gd name="T11" fmla="*/ 790 h 857"/>
              <a:gd name="T12" fmla="*/ 1424 w 3146"/>
              <a:gd name="T13" fmla="*/ 611 h 857"/>
              <a:gd name="T14" fmla="*/ 913 w 3146"/>
              <a:gd name="T15" fmla="*/ 500 h 857"/>
              <a:gd name="T16" fmla="*/ 394 w 3146"/>
              <a:gd name="T17" fmla="*/ 559 h 857"/>
              <a:gd name="T18" fmla="*/ 918 w 3146"/>
              <a:gd name="T19" fmla="*/ 408 h 857"/>
              <a:gd name="T20" fmla="*/ 1388 w 3146"/>
              <a:gd name="T21" fmla="*/ 493 h 857"/>
              <a:gd name="T22" fmla="*/ 1954 w 3146"/>
              <a:gd name="T23" fmla="*/ 672 h 857"/>
              <a:gd name="T24" fmla="*/ 2198 w 3146"/>
              <a:gd name="T25" fmla="*/ 736 h 857"/>
              <a:gd name="T26" fmla="*/ 2473 w 3146"/>
              <a:gd name="T27" fmla="*/ 758 h 857"/>
              <a:gd name="T28" fmla="*/ 3022 w 3146"/>
              <a:gd name="T29" fmla="*/ 713 h 857"/>
              <a:gd name="T30" fmla="*/ 3022 w 3146"/>
              <a:gd name="T31" fmla="*/ 713 h 857"/>
              <a:gd name="T32" fmla="*/ 3145 w 3146"/>
              <a:gd name="T33" fmla="*/ 346 h 857"/>
              <a:gd name="T34" fmla="*/ 2517 w 3146"/>
              <a:gd name="T35" fmla="*/ 358 h 857"/>
              <a:gd name="T36" fmla="*/ 2217 w 3146"/>
              <a:gd name="T37" fmla="*/ 319 h 857"/>
              <a:gd name="T38" fmla="*/ 1883 w 3146"/>
              <a:gd name="T39" fmla="*/ 230 h 857"/>
              <a:gd name="T40" fmla="*/ 1527 w 3146"/>
              <a:gd name="T41" fmla="*/ 122 h 857"/>
              <a:gd name="T42" fmla="*/ 1176 w 3146"/>
              <a:gd name="T43" fmla="*/ 34 h 857"/>
              <a:gd name="T44" fmla="*/ 564 w 3146"/>
              <a:gd name="T45" fmla="*/ 83 h 857"/>
              <a:gd name="T46" fmla="*/ 0 w 3146"/>
              <a:gd name="T47" fmla="*/ 435 h 857"/>
              <a:gd name="T48" fmla="*/ 312 w 3146"/>
              <a:gd name="T49" fmla="*/ 285 h 857"/>
              <a:gd name="T50" fmla="*/ 655 w 3146"/>
              <a:gd name="T51" fmla="*/ 156 h 857"/>
              <a:gd name="T52" fmla="*/ 1365 w 3146"/>
              <a:gd name="T53" fmla="*/ 189 h 857"/>
              <a:gd name="T54" fmla="*/ 2446 w 3146"/>
              <a:gd name="T55" fmla="*/ 452 h 857"/>
              <a:gd name="T56" fmla="*/ 2834 w 3146"/>
              <a:gd name="T57" fmla="*/ 446 h 857"/>
              <a:gd name="T58" fmla="*/ 2994 w 3146"/>
              <a:gd name="T59" fmla="*/ 412 h 857"/>
              <a:gd name="T60" fmla="*/ 3068 w 3146"/>
              <a:gd name="T61" fmla="*/ 386 h 857"/>
              <a:gd name="T62" fmla="*/ 3109 w 3146"/>
              <a:gd name="T63" fmla="*/ 369 h 857"/>
              <a:gd name="T64" fmla="*/ 3145 w 3146"/>
              <a:gd name="T65" fmla="*/ 346 h 857"/>
              <a:gd name="T66" fmla="*/ 3145 w 3146"/>
              <a:gd name="T67" fmla="*/ 346 h 857"/>
              <a:gd name="T68" fmla="*/ 2314 w 3146"/>
              <a:gd name="T69" fmla="*/ 544 h 857"/>
              <a:gd name="T70" fmla="*/ 2192 w 3146"/>
              <a:gd name="T71" fmla="*/ 523 h 857"/>
              <a:gd name="T72" fmla="*/ 2096 w 3146"/>
              <a:gd name="T73" fmla="*/ 502 h 857"/>
              <a:gd name="T74" fmla="*/ 1850 w 3146"/>
              <a:gd name="T75" fmla="*/ 433 h 857"/>
              <a:gd name="T76" fmla="*/ 1356 w 3146"/>
              <a:gd name="T77" fmla="*/ 277 h 857"/>
              <a:gd name="T78" fmla="*/ 614 w 3146"/>
              <a:gd name="T79" fmla="*/ 272 h 857"/>
              <a:gd name="T80" fmla="*/ 199 w 3146"/>
              <a:gd name="T81" fmla="*/ 496 h 857"/>
              <a:gd name="T82" fmla="*/ 786 w 3146"/>
              <a:gd name="T83" fmla="*/ 329 h 857"/>
              <a:gd name="T84" fmla="*/ 1338 w 3146"/>
              <a:gd name="T85" fmla="*/ 384 h 857"/>
              <a:gd name="T86" fmla="*/ 2514 w 3146"/>
              <a:gd name="T87" fmla="*/ 658 h 857"/>
              <a:gd name="T88" fmla="*/ 3102 w 3146"/>
              <a:gd name="T89" fmla="*/ 526 h 857"/>
              <a:gd name="T90" fmla="*/ 2659 w 3146"/>
              <a:gd name="T91" fmla="*/ 561 h 857"/>
              <a:gd name="T92" fmla="*/ 2449 w 3146"/>
              <a:gd name="T93" fmla="*/ 557 h 857"/>
              <a:gd name="T94" fmla="*/ 2314 w 3146"/>
              <a:gd name="T95" fmla="*/ 544 h 857"/>
              <a:gd name="T96" fmla="*/ 2314 w 3146"/>
              <a:gd name="T97" fmla="*/ 544 h 8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146" h="857">
                <a:moveTo>
                  <a:pt x="3022" y="713"/>
                </a:moveTo>
                <a:cubicBezTo>
                  <a:pt x="3031" y="711"/>
                  <a:pt x="3040" y="710"/>
                  <a:pt x="3049" y="709"/>
                </a:cubicBezTo>
                <a:cubicBezTo>
                  <a:pt x="2876" y="788"/>
                  <a:pt x="2692" y="840"/>
                  <a:pt x="2502" y="852"/>
                </a:cubicBezTo>
                <a:cubicBezTo>
                  <a:pt x="2412" y="857"/>
                  <a:pt x="2322" y="854"/>
                  <a:pt x="2232" y="846"/>
                </a:cubicBezTo>
                <a:cubicBezTo>
                  <a:pt x="2187" y="842"/>
                  <a:pt x="2144" y="835"/>
                  <a:pt x="2100" y="826"/>
                </a:cubicBezTo>
                <a:cubicBezTo>
                  <a:pt x="2055" y="818"/>
                  <a:pt x="2006" y="804"/>
                  <a:pt x="1963" y="790"/>
                </a:cubicBezTo>
                <a:cubicBezTo>
                  <a:pt x="1783" y="733"/>
                  <a:pt x="1606" y="663"/>
                  <a:pt x="1424" y="611"/>
                </a:cubicBezTo>
                <a:cubicBezTo>
                  <a:pt x="1257" y="564"/>
                  <a:pt x="1088" y="511"/>
                  <a:pt x="913" y="500"/>
                </a:cubicBezTo>
                <a:cubicBezTo>
                  <a:pt x="736" y="488"/>
                  <a:pt x="565" y="523"/>
                  <a:pt x="394" y="559"/>
                </a:cubicBezTo>
                <a:cubicBezTo>
                  <a:pt x="561" y="476"/>
                  <a:pt x="727" y="404"/>
                  <a:pt x="918" y="408"/>
                </a:cubicBezTo>
                <a:cubicBezTo>
                  <a:pt x="1078" y="411"/>
                  <a:pt x="1235" y="450"/>
                  <a:pt x="1388" y="493"/>
                </a:cubicBezTo>
                <a:cubicBezTo>
                  <a:pt x="1579" y="546"/>
                  <a:pt x="1764" y="615"/>
                  <a:pt x="1954" y="672"/>
                </a:cubicBezTo>
                <a:cubicBezTo>
                  <a:pt x="2034" y="696"/>
                  <a:pt x="2119" y="722"/>
                  <a:pt x="2198" y="736"/>
                </a:cubicBezTo>
                <a:cubicBezTo>
                  <a:pt x="2288" y="752"/>
                  <a:pt x="2382" y="756"/>
                  <a:pt x="2473" y="758"/>
                </a:cubicBezTo>
                <a:cubicBezTo>
                  <a:pt x="2657" y="762"/>
                  <a:pt x="2841" y="743"/>
                  <a:pt x="3022" y="713"/>
                </a:cubicBezTo>
                <a:cubicBezTo>
                  <a:pt x="3031" y="711"/>
                  <a:pt x="3020" y="713"/>
                  <a:pt x="3022" y="713"/>
                </a:cubicBezTo>
                <a:close/>
                <a:moveTo>
                  <a:pt x="3145" y="346"/>
                </a:moveTo>
                <a:cubicBezTo>
                  <a:pt x="2789" y="395"/>
                  <a:pt x="2718" y="374"/>
                  <a:pt x="2517" y="358"/>
                </a:cubicBezTo>
                <a:cubicBezTo>
                  <a:pt x="2417" y="350"/>
                  <a:pt x="2317" y="339"/>
                  <a:pt x="2217" y="319"/>
                </a:cubicBezTo>
                <a:cubicBezTo>
                  <a:pt x="2104" y="296"/>
                  <a:pt x="1993" y="263"/>
                  <a:pt x="1883" y="230"/>
                </a:cubicBezTo>
                <a:cubicBezTo>
                  <a:pt x="1764" y="195"/>
                  <a:pt x="1646" y="157"/>
                  <a:pt x="1527" y="122"/>
                </a:cubicBezTo>
                <a:cubicBezTo>
                  <a:pt x="1411" y="88"/>
                  <a:pt x="1296" y="53"/>
                  <a:pt x="1176" y="34"/>
                </a:cubicBezTo>
                <a:cubicBezTo>
                  <a:pt x="971" y="0"/>
                  <a:pt x="760" y="12"/>
                  <a:pt x="564" y="83"/>
                </a:cubicBezTo>
                <a:cubicBezTo>
                  <a:pt x="356" y="159"/>
                  <a:pt x="166" y="290"/>
                  <a:pt x="0" y="435"/>
                </a:cubicBezTo>
                <a:cubicBezTo>
                  <a:pt x="103" y="384"/>
                  <a:pt x="208" y="334"/>
                  <a:pt x="312" y="285"/>
                </a:cubicBezTo>
                <a:cubicBezTo>
                  <a:pt x="422" y="233"/>
                  <a:pt x="535" y="185"/>
                  <a:pt x="655" y="156"/>
                </a:cubicBezTo>
                <a:cubicBezTo>
                  <a:pt x="892" y="99"/>
                  <a:pt x="1133" y="120"/>
                  <a:pt x="1365" y="189"/>
                </a:cubicBezTo>
                <a:cubicBezTo>
                  <a:pt x="1722" y="295"/>
                  <a:pt x="2073" y="422"/>
                  <a:pt x="2446" y="452"/>
                </a:cubicBezTo>
                <a:cubicBezTo>
                  <a:pt x="2575" y="463"/>
                  <a:pt x="2706" y="464"/>
                  <a:pt x="2834" y="446"/>
                </a:cubicBezTo>
                <a:cubicBezTo>
                  <a:pt x="2888" y="438"/>
                  <a:pt x="2942" y="427"/>
                  <a:pt x="2994" y="412"/>
                </a:cubicBezTo>
                <a:cubicBezTo>
                  <a:pt x="3019" y="404"/>
                  <a:pt x="3044" y="396"/>
                  <a:pt x="3068" y="386"/>
                </a:cubicBezTo>
                <a:cubicBezTo>
                  <a:pt x="3081" y="381"/>
                  <a:pt x="3096" y="376"/>
                  <a:pt x="3109" y="369"/>
                </a:cubicBezTo>
                <a:cubicBezTo>
                  <a:pt x="3113" y="367"/>
                  <a:pt x="3130" y="357"/>
                  <a:pt x="3145" y="346"/>
                </a:cubicBezTo>
                <a:cubicBezTo>
                  <a:pt x="3146" y="346"/>
                  <a:pt x="3146" y="346"/>
                  <a:pt x="3145" y="346"/>
                </a:cubicBezTo>
                <a:close/>
                <a:moveTo>
                  <a:pt x="2314" y="544"/>
                </a:moveTo>
                <a:cubicBezTo>
                  <a:pt x="2271" y="538"/>
                  <a:pt x="2232" y="530"/>
                  <a:pt x="2192" y="523"/>
                </a:cubicBezTo>
                <a:cubicBezTo>
                  <a:pt x="2160" y="517"/>
                  <a:pt x="2128" y="510"/>
                  <a:pt x="2096" y="502"/>
                </a:cubicBezTo>
                <a:cubicBezTo>
                  <a:pt x="2013" y="482"/>
                  <a:pt x="1931" y="458"/>
                  <a:pt x="1850" y="433"/>
                </a:cubicBezTo>
                <a:cubicBezTo>
                  <a:pt x="1685" y="381"/>
                  <a:pt x="1521" y="326"/>
                  <a:pt x="1356" y="277"/>
                </a:cubicBezTo>
                <a:cubicBezTo>
                  <a:pt x="1114" y="204"/>
                  <a:pt x="855" y="187"/>
                  <a:pt x="614" y="272"/>
                </a:cubicBezTo>
                <a:cubicBezTo>
                  <a:pt x="463" y="326"/>
                  <a:pt x="331" y="409"/>
                  <a:pt x="199" y="496"/>
                </a:cubicBezTo>
                <a:cubicBezTo>
                  <a:pt x="386" y="418"/>
                  <a:pt x="583" y="349"/>
                  <a:pt x="786" y="329"/>
                </a:cubicBezTo>
                <a:cubicBezTo>
                  <a:pt x="970" y="310"/>
                  <a:pt x="1161" y="332"/>
                  <a:pt x="1338" y="384"/>
                </a:cubicBezTo>
                <a:cubicBezTo>
                  <a:pt x="1721" y="497"/>
                  <a:pt x="2108" y="660"/>
                  <a:pt x="2514" y="658"/>
                </a:cubicBezTo>
                <a:cubicBezTo>
                  <a:pt x="2717" y="657"/>
                  <a:pt x="2918" y="611"/>
                  <a:pt x="3102" y="526"/>
                </a:cubicBezTo>
                <a:cubicBezTo>
                  <a:pt x="2955" y="547"/>
                  <a:pt x="2807" y="559"/>
                  <a:pt x="2659" y="561"/>
                </a:cubicBezTo>
                <a:cubicBezTo>
                  <a:pt x="2589" y="562"/>
                  <a:pt x="2519" y="562"/>
                  <a:pt x="2449" y="557"/>
                </a:cubicBezTo>
                <a:cubicBezTo>
                  <a:pt x="2382" y="552"/>
                  <a:pt x="2355" y="548"/>
                  <a:pt x="2314" y="544"/>
                </a:cubicBezTo>
                <a:cubicBezTo>
                  <a:pt x="2312" y="543"/>
                  <a:pt x="2314" y="544"/>
                  <a:pt x="2314" y="544"/>
                </a:cubicBezTo>
                <a:close/>
              </a:path>
            </a:pathLst>
          </a:custGeom>
          <a:noFill/>
          <a:ln>
            <a:gradFill>
              <a:gsLst>
                <a:gs pos="39000">
                  <a:schemeClr val="accent3">
                    <a:alpha val="0"/>
                  </a:schemeClr>
                </a:gs>
                <a:gs pos="72000">
                  <a:schemeClr val="accent1">
                    <a:alpha val="10000"/>
                  </a:schemeClr>
                </a:gs>
                <a:gs pos="100000">
                  <a:schemeClr val="accent5">
                    <a:alpha val="0"/>
                  </a:schemeClr>
                </a:gs>
              </a:gsLst>
              <a:lin ang="21594000" scaled="0"/>
            </a:gradFill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zh-CN" altLang="en-US" sz="900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6"/>
          </p:nvPr>
        </p:nvSpPr>
        <p:spPr>
          <a:xfrm>
            <a:off x="2441900" y="5497953"/>
            <a:ext cx="7725490" cy="79524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9780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底右1图带校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F13E8FF-4992-4B4C-80D3-049C3E9BF7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33737" b="9539"/>
          <a:stretch/>
        </p:blipFill>
        <p:spPr>
          <a:xfrm>
            <a:off x="4131734" y="0"/>
            <a:ext cx="8060266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B44704E-DD15-4FB9-96E4-3173120C407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F6AE9DBC-7431-493C-A028-5D278E89477F}"/>
              </a:ext>
            </a:extLst>
          </p:cNvPr>
          <p:cNvSpPr/>
          <p:nvPr userDrawn="1"/>
        </p:nvSpPr>
        <p:spPr>
          <a:xfrm rot="5400000">
            <a:off x="-405810" y="405810"/>
            <a:ext cx="6858000" cy="6046381"/>
          </a:xfrm>
          <a:custGeom>
            <a:avLst/>
            <a:gdLst>
              <a:gd name="connsiteX0" fmla="*/ 0 w 13716000"/>
              <a:gd name="connsiteY0" fmla="*/ 12090400 h 12090400"/>
              <a:gd name="connsiteX1" fmla="*/ 0 w 13716000"/>
              <a:gd name="connsiteY1" fmla="*/ 3403600 h 12090400"/>
              <a:gd name="connsiteX2" fmla="*/ 6376168 w 13716000"/>
              <a:gd name="connsiteY2" fmla="*/ 3403600 h 12090400"/>
              <a:gd name="connsiteX3" fmla="*/ 9105900 w 13716000"/>
              <a:gd name="connsiteY3" fmla="*/ 0 h 12090400"/>
              <a:gd name="connsiteX4" fmla="*/ 11835633 w 13716000"/>
              <a:gd name="connsiteY4" fmla="*/ 3403600 h 12090400"/>
              <a:gd name="connsiteX5" fmla="*/ 13716000 w 13716000"/>
              <a:gd name="connsiteY5" fmla="*/ 3403600 h 12090400"/>
              <a:gd name="connsiteX6" fmla="*/ 13716000 w 13716000"/>
              <a:gd name="connsiteY6" fmla="*/ 12090400 h 1209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0" h="12090400">
                <a:moveTo>
                  <a:pt x="0" y="12090400"/>
                </a:moveTo>
                <a:lnTo>
                  <a:pt x="0" y="3403600"/>
                </a:lnTo>
                <a:lnTo>
                  <a:pt x="6376168" y="3403600"/>
                </a:lnTo>
                <a:lnTo>
                  <a:pt x="9105900" y="0"/>
                </a:lnTo>
                <a:lnTo>
                  <a:pt x="11835633" y="3403600"/>
                </a:lnTo>
                <a:lnTo>
                  <a:pt x="13716000" y="3403600"/>
                </a:lnTo>
                <a:lnTo>
                  <a:pt x="13716000" y="12090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73100" sx="102000" sy="102000" algn="c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90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5E0B9E5-ABE9-4045-91E6-CD0AE1D0087D}"/>
              </a:ext>
            </a:extLst>
          </p:cNvPr>
          <p:cNvGrpSpPr/>
          <p:nvPr userDrawn="1"/>
        </p:nvGrpSpPr>
        <p:grpSpPr>
          <a:xfrm>
            <a:off x="1704431" y="4000953"/>
            <a:ext cx="2153154" cy="808661"/>
            <a:chOff x="12563229" y="2053930"/>
            <a:chExt cx="6248733" cy="2347296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DE160DBB-097F-48C5-9DF3-A4104CAF569D}"/>
                </a:ext>
              </a:extLst>
            </p:cNvPr>
            <p:cNvSpPr/>
            <p:nvPr userDrawn="1"/>
          </p:nvSpPr>
          <p:spPr>
            <a:xfrm>
              <a:off x="12576063" y="3557073"/>
              <a:ext cx="6235899" cy="844153"/>
            </a:xfrm>
            <a:custGeom>
              <a:avLst/>
              <a:gdLst/>
              <a:ahLst/>
              <a:cxnLst/>
              <a:rect l="l" t="t" r="r" b="b"/>
              <a:pathLst>
                <a:path w="6235899" h="844153">
                  <a:moveTo>
                    <a:pt x="1200150" y="43458"/>
                  </a:moveTo>
                  <a:cubicBezTo>
                    <a:pt x="1127919" y="43458"/>
                    <a:pt x="1069975" y="70247"/>
                    <a:pt x="1026319" y="123825"/>
                  </a:cubicBezTo>
                  <a:cubicBezTo>
                    <a:pt x="971947" y="190500"/>
                    <a:pt x="944761" y="288131"/>
                    <a:pt x="944761" y="416718"/>
                  </a:cubicBezTo>
                  <a:cubicBezTo>
                    <a:pt x="944761" y="548481"/>
                    <a:pt x="972939" y="649883"/>
                    <a:pt x="1029295" y="720923"/>
                  </a:cubicBezTo>
                  <a:cubicBezTo>
                    <a:pt x="1072555" y="774898"/>
                    <a:pt x="1129705" y="801886"/>
                    <a:pt x="1200746" y="801886"/>
                  </a:cubicBezTo>
                  <a:cubicBezTo>
                    <a:pt x="1276549" y="801886"/>
                    <a:pt x="1339156" y="772318"/>
                    <a:pt x="1388567" y="713184"/>
                  </a:cubicBezTo>
                  <a:cubicBezTo>
                    <a:pt x="1437977" y="654050"/>
                    <a:pt x="1462683" y="560784"/>
                    <a:pt x="1462683" y="433387"/>
                  </a:cubicBezTo>
                  <a:cubicBezTo>
                    <a:pt x="1462683" y="295275"/>
                    <a:pt x="1435497" y="192286"/>
                    <a:pt x="1381125" y="124420"/>
                  </a:cubicBezTo>
                  <a:cubicBezTo>
                    <a:pt x="1337469" y="70445"/>
                    <a:pt x="1277144" y="43458"/>
                    <a:pt x="1200150" y="43458"/>
                  </a:cubicBezTo>
                  <a:close/>
                  <a:moveTo>
                    <a:pt x="4926805" y="18454"/>
                  </a:moveTo>
                  <a:lnTo>
                    <a:pt x="5585817" y="18454"/>
                  </a:lnTo>
                  <a:lnTo>
                    <a:pt x="5594747" y="207764"/>
                  </a:lnTo>
                  <a:lnTo>
                    <a:pt x="5572125" y="207764"/>
                  </a:lnTo>
                  <a:cubicBezTo>
                    <a:pt x="5567759" y="174426"/>
                    <a:pt x="5561807" y="150614"/>
                    <a:pt x="5554265" y="136326"/>
                  </a:cubicBezTo>
                  <a:cubicBezTo>
                    <a:pt x="5541961" y="113308"/>
                    <a:pt x="5525591" y="96341"/>
                    <a:pt x="5505153" y="85427"/>
                  </a:cubicBezTo>
                  <a:cubicBezTo>
                    <a:pt x="5484713" y="74513"/>
                    <a:pt x="5457825" y="69056"/>
                    <a:pt x="5424487" y="69056"/>
                  </a:cubicBezTo>
                  <a:lnTo>
                    <a:pt x="5310783" y="69056"/>
                  </a:lnTo>
                  <a:lnTo>
                    <a:pt x="5310783" y="685800"/>
                  </a:lnTo>
                  <a:cubicBezTo>
                    <a:pt x="5310783" y="735409"/>
                    <a:pt x="5316141" y="766365"/>
                    <a:pt x="5326857" y="778669"/>
                  </a:cubicBezTo>
                  <a:cubicBezTo>
                    <a:pt x="5341937" y="795337"/>
                    <a:pt x="5365155" y="803672"/>
                    <a:pt x="5396507" y="803672"/>
                  </a:cubicBezTo>
                  <a:lnTo>
                    <a:pt x="5424487" y="803672"/>
                  </a:lnTo>
                  <a:lnTo>
                    <a:pt x="5424487" y="825698"/>
                  </a:lnTo>
                  <a:lnTo>
                    <a:pt x="5082183" y="825698"/>
                  </a:lnTo>
                  <a:lnTo>
                    <a:pt x="5082183" y="803672"/>
                  </a:lnTo>
                  <a:lnTo>
                    <a:pt x="5110757" y="803672"/>
                  </a:lnTo>
                  <a:cubicBezTo>
                    <a:pt x="5144889" y="803672"/>
                    <a:pt x="5169099" y="793353"/>
                    <a:pt x="5183385" y="772715"/>
                  </a:cubicBezTo>
                  <a:cubicBezTo>
                    <a:pt x="5192117" y="760015"/>
                    <a:pt x="5196483" y="731044"/>
                    <a:pt x="5196483" y="685800"/>
                  </a:cubicBezTo>
                  <a:lnTo>
                    <a:pt x="5196483" y="69056"/>
                  </a:lnTo>
                  <a:lnTo>
                    <a:pt x="5099447" y="69056"/>
                  </a:lnTo>
                  <a:cubicBezTo>
                    <a:pt x="5061745" y="69056"/>
                    <a:pt x="5034955" y="71834"/>
                    <a:pt x="5019079" y="77390"/>
                  </a:cubicBezTo>
                  <a:cubicBezTo>
                    <a:pt x="4998441" y="84931"/>
                    <a:pt x="4980781" y="99417"/>
                    <a:pt x="4966097" y="120848"/>
                  </a:cubicBezTo>
                  <a:cubicBezTo>
                    <a:pt x="4951413" y="142279"/>
                    <a:pt x="4942681" y="171251"/>
                    <a:pt x="4939903" y="207764"/>
                  </a:cubicBezTo>
                  <a:lnTo>
                    <a:pt x="4917281" y="207764"/>
                  </a:lnTo>
                  <a:close/>
                  <a:moveTo>
                    <a:pt x="3987999" y="18454"/>
                  </a:moveTo>
                  <a:lnTo>
                    <a:pt x="4207073" y="18454"/>
                  </a:lnTo>
                  <a:lnTo>
                    <a:pt x="4700587" y="623887"/>
                  </a:lnTo>
                  <a:lnTo>
                    <a:pt x="4700587" y="158353"/>
                  </a:lnTo>
                  <a:cubicBezTo>
                    <a:pt x="4700587" y="108743"/>
                    <a:pt x="4695031" y="77787"/>
                    <a:pt x="4683919" y="65484"/>
                  </a:cubicBezTo>
                  <a:cubicBezTo>
                    <a:pt x="4669235" y="48815"/>
                    <a:pt x="4646017" y="40481"/>
                    <a:pt x="4614267" y="40481"/>
                  </a:cubicBezTo>
                  <a:lnTo>
                    <a:pt x="4586287" y="40481"/>
                  </a:lnTo>
                  <a:lnTo>
                    <a:pt x="4586287" y="18454"/>
                  </a:lnTo>
                  <a:lnTo>
                    <a:pt x="4867275" y="18454"/>
                  </a:lnTo>
                  <a:lnTo>
                    <a:pt x="4867275" y="40481"/>
                  </a:lnTo>
                  <a:lnTo>
                    <a:pt x="4838701" y="40481"/>
                  </a:lnTo>
                  <a:cubicBezTo>
                    <a:pt x="4804569" y="40481"/>
                    <a:pt x="4780359" y="50800"/>
                    <a:pt x="4766073" y="71437"/>
                  </a:cubicBezTo>
                  <a:cubicBezTo>
                    <a:pt x="4757341" y="84137"/>
                    <a:pt x="4752975" y="113109"/>
                    <a:pt x="4752975" y="158353"/>
                  </a:cubicBezTo>
                  <a:lnTo>
                    <a:pt x="4752975" y="838795"/>
                  </a:lnTo>
                  <a:lnTo>
                    <a:pt x="4731545" y="838795"/>
                  </a:lnTo>
                  <a:lnTo>
                    <a:pt x="4199335" y="188714"/>
                  </a:lnTo>
                  <a:lnTo>
                    <a:pt x="4199335" y="685800"/>
                  </a:lnTo>
                  <a:cubicBezTo>
                    <a:pt x="4199335" y="735409"/>
                    <a:pt x="4204693" y="766365"/>
                    <a:pt x="4215409" y="778669"/>
                  </a:cubicBezTo>
                  <a:cubicBezTo>
                    <a:pt x="4230489" y="795337"/>
                    <a:pt x="4253707" y="803672"/>
                    <a:pt x="4285059" y="803672"/>
                  </a:cubicBezTo>
                  <a:lnTo>
                    <a:pt x="4313635" y="803672"/>
                  </a:lnTo>
                  <a:lnTo>
                    <a:pt x="4313635" y="825698"/>
                  </a:lnTo>
                  <a:lnTo>
                    <a:pt x="4032647" y="825698"/>
                  </a:lnTo>
                  <a:lnTo>
                    <a:pt x="4032647" y="803672"/>
                  </a:lnTo>
                  <a:lnTo>
                    <a:pt x="4060627" y="803672"/>
                  </a:lnTo>
                  <a:cubicBezTo>
                    <a:pt x="4095155" y="803672"/>
                    <a:pt x="4119563" y="793353"/>
                    <a:pt x="4133850" y="772715"/>
                  </a:cubicBezTo>
                  <a:cubicBezTo>
                    <a:pt x="4142581" y="760015"/>
                    <a:pt x="4146947" y="731044"/>
                    <a:pt x="4146947" y="685800"/>
                  </a:cubicBezTo>
                  <a:lnTo>
                    <a:pt x="4146947" y="124420"/>
                  </a:lnTo>
                  <a:cubicBezTo>
                    <a:pt x="4123531" y="97036"/>
                    <a:pt x="4105771" y="78978"/>
                    <a:pt x="4093667" y="70247"/>
                  </a:cubicBezTo>
                  <a:cubicBezTo>
                    <a:pt x="4081562" y="61515"/>
                    <a:pt x="4063802" y="53379"/>
                    <a:pt x="4040386" y="45839"/>
                  </a:cubicBezTo>
                  <a:cubicBezTo>
                    <a:pt x="4028877" y="42267"/>
                    <a:pt x="4011414" y="40481"/>
                    <a:pt x="3987999" y="40481"/>
                  </a:cubicBezTo>
                  <a:close/>
                  <a:moveTo>
                    <a:pt x="3286125" y="18454"/>
                  </a:moveTo>
                  <a:lnTo>
                    <a:pt x="3908227" y="18454"/>
                  </a:lnTo>
                  <a:lnTo>
                    <a:pt x="3917157" y="195262"/>
                  </a:lnTo>
                  <a:lnTo>
                    <a:pt x="3893939" y="195262"/>
                  </a:lnTo>
                  <a:cubicBezTo>
                    <a:pt x="3885605" y="152797"/>
                    <a:pt x="3876377" y="123626"/>
                    <a:pt x="3866257" y="107751"/>
                  </a:cubicBezTo>
                  <a:cubicBezTo>
                    <a:pt x="3856137" y="91876"/>
                    <a:pt x="3841155" y="79772"/>
                    <a:pt x="3821311" y="71437"/>
                  </a:cubicBezTo>
                  <a:cubicBezTo>
                    <a:pt x="3805436" y="65484"/>
                    <a:pt x="3777457" y="62508"/>
                    <a:pt x="3737372" y="62508"/>
                  </a:cubicBezTo>
                  <a:lnTo>
                    <a:pt x="3515916" y="62508"/>
                  </a:lnTo>
                  <a:lnTo>
                    <a:pt x="3515916" y="381595"/>
                  </a:lnTo>
                  <a:lnTo>
                    <a:pt x="3693319" y="381595"/>
                  </a:lnTo>
                  <a:cubicBezTo>
                    <a:pt x="3739357" y="381595"/>
                    <a:pt x="3770114" y="374650"/>
                    <a:pt x="3785592" y="360759"/>
                  </a:cubicBezTo>
                  <a:cubicBezTo>
                    <a:pt x="3806230" y="342503"/>
                    <a:pt x="3817739" y="310356"/>
                    <a:pt x="3820121" y="264318"/>
                  </a:cubicBezTo>
                  <a:lnTo>
                    <a:pt x="3842147" y="264318"/>
                  </a:lnTo>
                  <a:lnTo>
                    <a:pt x="3842147" y="545306"/>
                  </a:lnTo>
                  <a:lnTo>
                    <a:pt x="3820121" y="545306"/>
                  </a:lnTo>
                  <a:cubicBezTo>
                    <a:pt x="3814564" y="506015"/>
                    <a:pt x="3809008" y="480814"/>
                    <a:pt x="3803452" y="469701"/>
                  </a:cubicBezTo>
                  <a:cubicBezTo>
                    <a:pt x="3796308" y="455811"/>
                    <a:pt x="3784600" y="444897"/>
                    <a:pt x="3768328" y="436959"/>
                  </a:cubicBezTo>
                  <a:cubicBezTo>
                    <a:pt x="3752056" y="429022"/>
                    <a:pt x="3727053" y="425053"/>
                    <a:pt x="3693319" y="425053"/>
                  </a:cubicBezTo>
                  <a:lnTo>
                    <a:pt x="3515916" y="425053"/>
                  </a:lnTo>
                  <a:lnTo>
                    <a:pt x="3515916" y="691158"/>
                  </a:lnTo>
                  <a:cubicBezTo>
                    <a:pt x="3515916" y="726876"/>
                    <a:pt x="3517503" y="748605"/>
                    <a:pt x="3520678" y="756344"/>
                  </a:cubicBezTo>
                  <a:cubicBezTo>
                    <a:pt x="3523853" y="764083"/>
                    <a:pt x="3529409" y="770235"/>
                    <a:pt x="3537347" y="774799"/>
                  </a:cubicBezTo>
                  <a:cubicBezTo>
                    <a:pt x="3545285" y="779363"/>
                    <a:pt x="3560366" y="781645"/>
                    <a:pt x="3582591" y="781645"/>
                  </a:cubicBezTo>
                  <a:lnTo>
                    <a:pt x="3719513" y="781645"/>
                  </a:lnTo>
                  <a:cubicBezTo>
                    <a:pt x="3765153" y="781645"/>
                    <a:pt x="3798293" y="778470"/>
                    <a:pt x="3818930" y="772120"/>
                  </a:cubicBezTo>
                  <a:cubicBezTo>
                    <a:pt x="3839567" y="765770"/>
                    <a:pt x="3859411" y="753268"/>
                    <a:pt x="3878461" y="734615"/>
                  </a:cubicBezTo>
                  <a:cubicBezTo>
                    <a:pt x="3903067" y="710009"/>
                    <a:pt x="3928269" y="672901"/>
                    <a:pt x="3954066" y="623292"/>
                  </a:cubicBezTo>
                  <a:lnTo>
                    <a:pt x="3977878" y="623292"/>
                  </a:lnTo>
                  <a:lnTo>
                    <a:pt x="3908227" y="825698"/>
                  </a:lnTo>
                  <a:lnTo>
                    <a:pt x="3286125" y="825698"/>
                  </a:lnTo>
                  <a:lnTo>
                    <a:pt x="3286125" y="803672"/>
                  </a:lnTo>
                  <a:lnTo>
                    <a:pt x="3314700" y="803672"/>
                  </a:lnTo>
                  <a:cubicBezTo>
                    <a:pt x="3333750" y="803672"/>
                    <a:pt x="3351808" y="799108"/>
                    <a:pt x="3368873" y="789979"/>
                  </a:cubicBezTo>
                  <a:cubicBezTo>
                    <a:pt x="3381574" y="783629"/>
                    <a:pt x="3390206" y="774104"/>
                    <a:pt x="3394770" y="761404"/>
                  </a:cubicBezTo>
                  <a:cubicBezTo>
                    <a:pt x="3399334" y="748704"/>
                    <a:pt x="3401616" y="722709"/>
                    <a:pt x="3401616" y="683419"/>
                  </a:cubicBezTo>
                  <a:lnTo>
                    <a:pt x="3401616" y="158948"/>
                  </a:lnTo>
                  <a:cubicBezTo>
                    <a:pt x="3401616" y="107751"/>
                    <a:pt x="3396457" y="76200"/>
                    <a:pt x="3386138" y="64293"/>
                  </a:cubicBezTo>
                  <a:cubicBezTo>
                    <a:pt x="3371850" y="48418"/>
                    <a:pt x="3348038" y="40481"/>
                    <a:pt x="3314700" y="40481"/>
                  </a:cubicBezTo>
                  <a:lnTo>
                    <a:pt x="3286125" y="40481"/>
                  </a:lnTo>
                  <a:close/>
                  <a:moveTo>
                    <a:pt x="2564607" y="18454"/>
                  </a:moveTo>
                  <a:lnTo>
                    <a:pt x="3223617" y="18454"/>
                  </a:lnTo>
                  <a:lnTo>
                    <a:pt x="3232547" y="207764"/>
                  </a:lnTo>
                  <a:lnTo>
                    <a:pt x="3209925" y="207764"/>
                  </a:lnTo>
                  <a:cubicBezTo>
                    <a:pt x="3205559" y="174426"/>
                    <a:pt x="3199606" y="150614"/>
                    <a:pt x="3192066" y="136326"/>
                  </a:cubicBezTo>
                  <a:cubicBezTo>
                    <a:pt x="3179763" y="113308"/>
                    <a:pt x="3163392" y="96341"/>
                    <a:pt x="3142953" y="85427"/>
                  </a:cubicBezTo>
                  <a:cubicBezTo>
                    <a:pt x="3122513" y="74513"/>
                    <a:pt x="3095625" y="69056"/>
                    <a:pt x="3062288" y="69056"/>
                  </a:cubicBezTo>
                  <a:lnTo>
                    <a:pt x="2948583" y="69056"/>
                  </a:lnTo>
                  <a:lnTo>
                    <a:pt x="2948583" y="685800"/>
                  </a:lnTo>
                  <a:cubicBezTo>
                    <a:pt x="2948583" y="735409"/>
                    <a:pt x="2953941" y="766365"/>
                    <a:pt x="2964657" y="778669"/>
                  </a:cubicBezTo>
                  <a:cubicBezTo>
                    <a:pt x="2979738" y="795337"/>
                    <a:pt x="3002955" y="803672"/>
                    <a:pt x="3034308" y="803672"/>
                  </a:cubicBezTo>
                  <a:lnTo>
                    <a:pt x="3062288" y="803672"/>
                  </a:lnTo>
                  <a:lnTo>
                    <a:pt x="3062288" y="825698"/>
                  </a:lnTo>
                  <a:lnTo>
                    <a:pt x="2719983" y="825698"/>
                  </a:lnTo>
                  <a:lnTo>
                    <a:pt x="2719983" y="803672"/>
                  </a:lnTo>
                  <a:lnTo>
                    <a:pt x="2748558" y="803672"/>
                  </a:lnTo>
                  <a:cubicBezTo>
                    <a:pt x="2782689" y="803672"/>
                    <a:pt x="2806899" y="793353"/>
                    <a:pt x="2821186" y="772715"/>
                  </a:cubicBezTo>
                  <a:cubicBezTo>
                    <a:pt x="2829917" y="760015"/>
                    <a:pt x="2834283" y="731044"/>
                    <a:pt x="2834283" y="685800"/>
                  </a:cubicBezTo>
                  <a:lnTo>
                    <a:pt x="2834283" y="69056"/>
                  </a:lnTo>
                  <a:lnTo>
                    <a:pt x="2737247" y="69056"/>
                  </a:lnTo>
                  <a:cubicBezTo>
                    <a:pt x="2699544" y="69056"/>
                    <a:pt x="2672755" y="71834"/>
                    <a:pt x="2656880" y="77390"/>
                  </a:cubicBezTo>
                  <a:cubicBezTo>
                    <a:pt x="2636243" y="84931"/>
                    <a:pt x="2618581" y="99417"/>
                    <a:pt x="2603897" y="120848"/>
                  </a:cubicBezTo>
                  <a:cubicBezTo>
                    <a:pt x="2589213" y="142279"/>
                    <a:pt x="2580481" y="171251"/>
                    <a:pt x="2577703" y="207764"/>
                  </a:cubicBezTo>
                  <a:lnTo>
                    <a:pt x="2555081" y="207764"/>
                  </a:lnTo>
                  <a:close/>
                  <a:moveTo>
                    <a:pt x="1625799" y="18454"/>
                  </a:moveTo>
                  <a:lnTo>
                    <a:pt x="1844874" y="18454"/>
                  </a:lnTo>
                  <a:lnTo>
                    <a:pt x="2338388" y="623887"/>
                  </a:lnTo>
                  <a:lnTo>
                    <a:pt x="2338388" y="158353"/>
                  </a:lnTo>
                  <a:cubicBezTo>
                    <a:pt x="2338388" y="108743"/>
                    <a:pt x="2332831" y="77787"/>
                    <a:pt x="2321719" y="65484"/>
                  </a:cubicBezTo>
                  <a:cubicBezTo>
                    <a:pt x="2307035" y="48815"/>
                    <a:pt x="2283817" y="40481"/>
                    <a:pt x="2252067" y="40481"/>
                  </a:cubicBezTo>
                  <a:lnTo>
                    <a:pt x="2224088" y="40481"/>
                  </a:lnTo>
                  <a:lnTo>
                    <a:pt x="2224088" y="18454"/>
                  </a:lnTo>
                  <a:lnTo>
                    <a:pt x="2505075" y="18454"/>
                  </a:lnTo>
                  <a:lnTo>
                    <a:pt x="2505075" y="40481"/>
                  </a:lnTo>
                  <a:lnTo>
                    <a:pt x="2476500" y="40481"/>
                  </a:lnTo>
                  <a:cubicBezTo>
                    <a:pt x="2442369" y="40481"/>
                    <a:pt x="2418159" y="50800"/>
                    <a:pt x="2403872" y="71437"/>
                  </a:cubicBezTo>
                  <a:cubicBezTo>
                    <a:pt x="2395141" y="84137"/>
                    <a:pt x="2390775" y="113109"/>
                    <a:pt x="2390775" y="158353"/>
                  </a:cubicBezTo>
                  <a:lnTo>
                    <a:pt x="2390775" y="838795"/>
                  </a:lnTo>
                  <a:lnTo>
                    <a:pt x="2369344" y="838795"/>
                  </a:lnTo>
                  <a:lnTo>
                    <a:pt x="1837135" y="188714"/>
                  </a:lnTo>
                  <a:lnTo>
                    <a:pt x="1837135" y="685800"/>
                  </a:lnTo>
                  <a:cubicBezTo>
                    <a:pt x="1837135" y="735409"/>
                    <a:pt x="1842492" y="766365"/>
                    <a:pt x="1853208" y="778669"/>
                  </a:cubicBezTo>
                  <a:cubicBezTo>
                    <a:pt x="1868289" y="795337"/>
                    <a:pt x="1891506" y="803672"/>
                    <a:pt x="1922860" y="803672"/>
                  </a:cubicBezTo>
                  <a:lnTo>
                    <a:pt x="1951435" y="803672"/>
                  </a:lnTo>
                  <a:lnTo>
                    <a:pt x="1951435" y="825698"/>
                  </a:lnTo>
                  <a:lnTo>
                    <a:pt x="1670447" y="825698"/>
                  </a:lnTo>
                  <a:lnTo>
                    <a:pt x="1670447" y="803672"/>
                  </a:lnTo>
                  <a:lnTo>
                    <a:pt x="1698427" y="803672"/>
                  </a:lnTo>
                  <a:cubicBezTo>
                    <a:pt x="1732955" y="803672"/>
                    <a:pt x="1757363" y="793353"/>
                    <a:pt x="1771650" y="772715"/>
                  </a:cubicBezTo>
                  <a:cubicBezTo>
                    <a:pt x="1780382" y="760015"/>
                    <a:pt x="1784747" y="731044"/>
                    <a:pt x="1784747" y="685800"/>
                  </a:cubicBezTo>
                  <a:lnTo>
                    <a:pt x="1784747" y="124420"/>
                  </a:lnTo>
                  <a:cubicBezTo>
                    <a:pt x="1761331" y="97036"/>
                    <a:pt x="1743571" y="78978"/>
                    <a:pt x="1731467" y="70247"/>
                  </a:cubicBezTo>
                  <a:cubicBezTo>
                    <a:pt x="1719362" y="61515"/>
                    <a:pt x="1701602" y="53379"/>
                    <a:pt x="1678186" y="45839"/>
                  </a:cubicBezTo>
                  <a:cubicBezTo>
                    <a:pt x="1666677" y="42267"/>
                    <a:pt x="1649214" y="40481"/>
                    <a:pt x="1625799" y="40481"/>
                  </a:cubicBezTo>
                  <a:close/>
                  <a:moveTo>
                    <a:pt x="5935861" y="0"/>
                  </a:moveTo>
                  <a:cubicBezTo>
                    <a:pt x="5978723" y="0"/>
                    <a:pt x="6024165" y="10517"/>
                    <a:pt x="6072187" y="31551"/>
                  </a:cubicBezTo>
                  <a:cubicBezTo>
                    <a:pt x="6094413" y="41473"/>
                    <a:pt x="6110089" y="46434"/>
                    <a:pt x="6119217" y="46434"/>
                  </a:cubicBezTo>
                  <a:cubicBezTo>
                    <a:pt x="6129535" y="46434"/>
                    <a:pt x="6137969" y="43358"/>
                    <a:pt x="6144517" y="37207"/>
                  </a:cubicBezTo>
                  <a:cubicBezTo>
                    <a:pt x="6151067" y="31055"/>
                    <a:pt x="6156325" y="18653"/>
                    <a:pt x="6160293" y="0"/>
                  </a:cubicBezTo>
                  <a:lnTo>
                    <a:pt x="6182321" y="0"/>
                  </a:lnTo>
                  <a:lnTo>
                    <a:pt x="6182321" y="279201"/>
                  </a:lnTo>
                  <a:lnTo>
                    <a:pt x="6160293" y="279201"/>
                  </a:lnTo>
                  <a:cubicBezTo>
                    <a:pt x="6153149" y="225623"/>
                    <a:pt x="6140351" y="182959"/>
                    <a:pt x="6121897" y="151209"/>
                  </a:cubicBezTo>
                  <a:cubicBezTo>
                    <a:pt x="6103441" y="119459"/>
                    <a:pt x="6077149" y="94258"/>
                    <a:pt x="6043017" y="75604"/>
                  </a:cubicBezTo>
                  <a:cubicBezTo>
                    <a:pt x="6008885" y="56951"/>
                    <a:pt x="5973565" y="47625"/>
                    <a:pt x="5937051" y="47625"/>
                  </a:cubicBezTo>
                  <a:cubicBezTo>
                    <a:pt x="5895777" y="47625"/>
                    <a:pt x="5861645" y="60225"/>
                    <a:pt x="5834657" y="85427"/>
                  </a:cubicBezTo>
                  <a:cubicBezTo>
                    <a:pt x="5807671" y="110629"/>
                    <a:pt x="5794177" y="139303"/>
                    <a:pt x="5794177" y="171450"/>
                  </a:cubicBezTo>
                  <a:cubicBezTo>
                    <a:pt x="5794177" y="196056"/>
                    <a:pt x="5802709" y="218479"/>
                    <a:pt x="5819775" y="238720"/>
                  </a:cubicBezTo>
                  <a:cubicBezTo>
                    <a:pt x="5844381" y="268486"/>
                    <a:pt x="5902921" y="308173"/>
                    <a:pt x="5995393" y="357783"/>
                  </a:cubicBezTo>
                  <a:cubicBezTo>
                    <a:pt x="6070799" y="398264"/>
                    <a:pt x="6122293" y="429319"/>
                    <a:pt x="6149875" y="450949"/>
                  </a:cubicBezTo>
                  <a:cubicBezTo>
                    <a:pt x="6177459" y="472579"/>
                    <a:pt x="6198691" y="498078"/>
                    <a:pt x="6213573" y="527447"/>
                  </a:cubicBezTo>
                  <a:cubicBezTo>
                    <a:pt x="6228457" y="556815"/>
                    <a:pt x="6235899" y="587573"/>
                    <a:pt x="6235899" y="619720"/>
                  </a:cubicBezTo>
                  <a:cubicBezTo>
                    <a:pt x="6235899" y="680839"/>
                    <a:pt x="6212185" y="733524"/>
                    <a:pt x="6164759" y="777776"/>
                  </a:cubicBezTo>
                  <a:cubicBezTo>
                    <a:pt x="6117331" y="822027"/>
                    <a:pt x="6056313" y="844153"/>
                    <a:pt x="5981701" y="844153"/>
                  </a:cubicBezTo>
                  <a:cubicBezTo>
                    <a:pt x="5958285" y="844153"/>
                    <a:pt x="5936257" y="842367"/>
                    <a:pt x="5915621" y="838795"/>
                  </a:cubicBezTo>
                  <a:cubicBezTo>
                    <a:pt x="5903317" y="836811"/>
                    <a:pt x="5877817" y="829568"/>
                    <a:pt x="5839123" y="817066"/>
                  </a:cubicBezTo>
                  <a:cubicBezTo>
                    <a:pt x="5800427" y="804565"/>
                    <a:pt x="5775921" y="798314"/>
                    <a:pt x="5765601" y="798314"/>
                  </a:cubicBezTo>
                  <a:cubicBezTo>
                    <a:pt x="5755679" y="798314"/>
                    <a:pt x="5747841" y="801290"/>
                    <a:pt x="5742087" y="807244"/>
                  </a:cubicBezTo>
                  <a:cubicBezTo>
                    <a:pt x="5736331" y="813197"/>
                    <a:pt x="5732065" y="825500"/>
                    <a:pt x="5729287" y="844153"/>
                  </a:cubicBezTo>
                  <a:lnTo>
                    <a:pt x="5707261" y="844153"/>
                  </a:lnTo>
                  <a:lnTo>
                    <a:pt x="5707261" y="567333"/>
                  </a:lnTo>
                  <a:lnTo>
                    <a:pt x="5729287" y="567333"/>
                  </a:lnTo>
                  <a:cubicBezTo>
                    <a:pt x="5739605" y="625276"/>
                    <a:pt x="5753497" y="668635"/>
                    <a:pt x="5770959" y="697408"/>
                  </a:cubicBezTo>
                  <a:cubicBezTo>
                    <a:pt x="5788421" y="726182"/>
                    <a:pt x="5815113" y="750094"/>
                    <a:pt x="5851029" y="769144"/>
                  </a:cubicBezTo>
                  <a:cubicBezTo>
                    <a:pt x="5886945" y="788194"/>
                    <a:pt x="5926337" y="797719"/>
                    <a:pt x="5969199" y="797719"/>
                  </a:cubicBezTo>
                  <a:cubicBezTo>
                    <a:pt x="6018807" y="797719"/>
                    <a:pt x="6057999" y="784622"/>
                    <a:pt x="6086773" y="758428"/>
                  </a:cubicBezTo>
                  <a:cubicBezTo>
                    <a:pt x="6115545" y="732234"/>
                    <a:pt x="6129933" y="701278"/>
                    <a:pt x="6129933" y="665559"/>
                  </a:cubicBezTo>
                  <a:cubicBezTo>
                    <a:pt x="6129933" y="645715"/>
                    <a:pt x="6124475" y="625673"/>
                    <a:pt x="6113561" y="605433"/>
                  </a:cubicBezTo>
                  <a:cubicBezTo>
                    <a:pt x="6102647" y="585192"/>
                    <a:pt x="6085681" y="566340"/>
                    <a:pt x="6062663" y="548878"/>
                  </a:cubicBezTo>
                  <a:cubicBezTo>
                    <a:pt x="6047185" y="536972"/>
                    <a:pt x="6004917" y="511671"/>
                    <a:pt x="5935861" y="472976"/>
                  </a:cubicBezTo>
                  <a:cubicBezTo>
                    <a:pt x="5866805" y="434280"/>
                    <a:pt x="5817691" y="403423"/>
                    <a:pt x="5788521" y="380404"/>
                  </a:cubicBezTo>
                  <a:cubicBezTo>
                    <a:pt x="5759351" y="357386"/>
                    <a:pt x="5737225" y="331986"/>
                    <a:pt x="5722143" y="304204"/>
                  </a:cubicBezTo>
                  <a:cubicBezTo>
                    <a:pt x="5707063" y="276423"/>
                    <a:pt x="5699521" y="245864"/>
                    <a:pt x="5699521" y="212526"/>
                  </a:cubicBezTo>
                  <a:cubicBezTo>
                    <a:pt x="5699521" y="154582"/>
                    <a:pt x="5721747" y="104676"/>
                    <a:pt x="5766197" y="62805"/>
                  </a:cubicBezTo>
                  <a:cubicBezTo>
                    <a:pt x="5810647" y="20935"/>
                    <a:pt x="5867201" y="0"/>
                    <a:pt x="5935861" y="0"/>
                  </a:cubicBezTo>
                  <a:close/>
                  <a:moveTo>
                    <a:pt x="1211461" y="0"/>
                  </a:moveTo>
                  <a:cubicBezTo>
                    <a:pt x="1316236" y="0"/>
                    <a:pt x="1407021" y="39786"/>
                    <a:pt x="1483817" y="119360"/>
                  </a:cubicBezTo>
                  <a:cubicBezTo>
                    <a:pt x="1560612" y="198933"/>
                    <a:pt x="1599010" y="298251"/>
                    <a:pt x="1599010" y="417314"/>
                  </a:cubicBezTo>
                  <a:cubicBezTo>
                    <a:pt x="1599010" y="539948"/>
                    <a:pt x="1560314" y="641747"/>
                    <a:pt x="1482924" y="722709"/>
                  </a:cubicBezTo>
                  <a:cubicBezTo>
                    <a:pt x="1405533" y="803672"/>
                    <a:pt x="1311871" y="844153"/>
                    <a:pt x="1201936" y="844153"/>
                  </a:cubicBezTo>
                  <a:cubicBezTo>
                    <a:pt x="1090811" y="844153"/>
                    <a:pt x="997446" y="804664"/>
                    <a:pt x="921842" y="725686"/>
                  </a:cubicBezTo>
                  <a:cubicBezTo>
                    <a:pt x="846237" y="646708"/>
                    <a:pt x="808435" y="544512"/>
                    <a:pt x="808435" y="419100"/>
                  </a:cubicBezTo>
                  <a:cubicBezTo>
                    <a:pt x="808435" y="290909"/>
                    <a:pt x="852091" y="186333"/>
                    <a:pt x="939403" y="105370"/>
                  </a:cubicBezTo>
                  <a:cubicBezTo>
                    <a:pt x="1015207" y="35123"/>
                    <a:pt x="1105892" y="0"/>
                    <a:pt x="1211461" y="0"/>
                  </a:cubicBezTo>
                  <a:close/>
                  <a:moveTo>
                    <a:pt x="410766" y="0"/>
                  </a:moveTo>
                  <a:cubicBezTo>
                    <a:pt x="469107" y="0"/>
                    <a:pt x="526653" y="14287"/>
                    <a:pt x="583406" y="42862"/>
                  </a:cubicBezTo>
                  <a:cubicBezTo>
                    <a:pt x="600075" y="51593"/>
                    <a:pt x="611981" y="55959"/>
                    <a:pt x="619125" y="55959"/>
                  </a:cubicBezTo>
                  <a:cubicBezTo>
                    <a:pt x="629841" y="55959"/>
                    <a:pt x="639167" y="52189"/>
                    <a:pt x="647105" y="44648"/>
                  </a:cubicBezTo>
                  <a:cubicBezTo>
                    <a:pt x="657424" y="33933"/>
                    <a:pt x="664766" y="19050"/>
                    <a:pt x="669131" y="0"/>
                  </a:cubicBezTo>
                  <a:lnTo>
                    <a:pt x="689967" y="0"/>
                  </a:lnTo>
                  <a:lnTo>
                    <a:pt x="708422" y="274439"/>
                  </a:lnTo>
                  <a:lnTo>
                    <a:pt x="689967" y="274439"/>
                  </a:lnTo>
                  <a:cubicBezTo>
                    <a:pt x="665361" y="192286"/>
                    <a:pt x="630238" y="133151"/>
                    <a:pt x="584597" y="97036"/>
                  </a:cubicBezTo>
                  <a:cubicBezTo>
                    <a:pt x="538956" y="60920"/>
                    <a:pt x="484188" y="42862"/>
                    <a:pt x="420291" y="42862"/>
                  </a:cubicBezTo>
                  <a:cubicBezTo>
                    <a:pt x="366713" y="42862"/>
                    <a:pt x="318294" y="56455"/>
                    <a:pt x="275035" y="83641"/>
                  </a:cubicBezTo>
                  <a:cubicBezTo>
                    <a:pt x="231775" y="110827"/>
                    <a:pt x="197743" y="154186"/>
                    <a:pt x="172938" y="213717"/>
                  </a:cubicBezTo>
                  <a:cubicBezTo>
                    <a:pt x="148134" y="273248"/>
                    <a:pt x="135731" y="347265"/>
                    <a:pt x="135731" y="435768"/>
                  </a:cubicBezTo>
                  <a:cubicBezTo>
                    <a:pt x="135731" y="508793"/>
                    <a:pt x="147439" y="572095"/>
                    <a:pt x="170855" y="625673"/>
                  </a:cubicBezTo>
                  <a:cubicBezTo>
                    <a:pt x="194271" y="679251"/>
                    <a:pt x="229493" y="720328"/>
                    <a:pt x="276523" y="748903"/>
                  </a:cubicBezTo>
                  <a:cubicBezTo>
                    <a:pt x="323553" y="777478"/>
                    <a:pt x="377230" y="791765"/>
                    <a:pt x="437555" y="791765"/>
                  </a:cubicBezTo>
                  <a:cubicBezTo>
                    <a:pt x="489942" y="791765"/>
                    <a:pt x="536178" y="780554"/>
                    <a:pt x="576263" y="758130"/>
                  </a:cubicBezTo>
                  <a:cubicBezTo>
                    <a:pt x="616347" y="735707"/>
                    <a:pt x="660400" y="691158"/>
                    <a:pt x="708422" y="624483"/>
                  </a:cubicBezTo>
                  <a:lnTo>
                    <a:pt x="726877" y="636389"/>
                  </a:lnTo>
                  <a:cubicBezTo>
                    <a:pt x="686395" y="708223"/>
                    <a:pt x="639167" y="760809"/>
                    <a:pt x="585192" y="794147"/>
                  </a:cubicBezTo>
                  <a:cubicBezTo>
                    <a:pt x="531217" y="827484"/>
                    <a:pt x="467122" y="844153"/>
                    <a:pt x="392906" y="844153"/>
                  </a:cubicBezTo>
                  <a:cubicBezTo>
                    <a:pt x="259160" y="844153"/>
                    <a:pt x="155575" y="794544"/>
                    <a:pt x="82153" y="695325"/>
                  </a:cubicBezTo>
                  <a:cubicBezTo>
                    <a:pt x="27385" y="621506"/>
                    <a:pt x="0" y="534590"/>
                    <a:pt x="0" y="434578"/>
                  </a:cubicBezTo>
                  <a:cubicBezTo>
                    <a:pt x="0" y="354012"/>
                    <a:pt x="18058" y="279995"/>
                    <a:pt x="54174" y="212526"/>
                  </a:cubicBezTo>
                  <a:cubicBezTo>
                    <a:pt x="90289" y="145057"/>
                    <a:pt x="139998" y="92769"/>
                    <a:pt x="203299" y="55661"/>
                  </a:cubicBezTo>
                  <a:cubicBezTo>
                    <a:pt x="266601" y="18554"/>
                    <a:pt x="335756" y="0"/>
                    <a:pt x="410766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900" dirty="0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3DC374DC-7C0B-4B45-9346-E7037662A8C6}"/>
                </a:ext>
              </a:extLst>
            </p:cNvPr>
            <p:cNvSpPr>
              <a:spLocks/>
            </p:cNvSpPr>
            <p:nvPr userDrawn="1"/>
          </p:nvSpPr>
          <p:spPr>
            <a:xfrm>
              <a:off x="12563229" y="2053930"/>
              <a:ext cx="4011701" cy="1512375"/>
            </a:xfrm>
            <a:custGeom>
              <a:avLst/>
              <a:gdLst/>
              <a:ahLst/>
              <a:cxnLst/>
              <a:rect l="l" t="t" r="r" b="b"/>
              <a:pathLst>
                <a:path w="4011701" h="1512375">
                  <a:moveTo>
                    <a:pt x="127939" y="963711"/>
                  </a:moveTo>
                  <a:lnTo>
                    <a:pt x="127939" y="1251357"/>
                  </a:lnTo>
                  <a:lnTo>
                    <a:pt x="1044549" y="1251357"/>
                  </a:lnTo>
                  <a:lnTo>
                    <a:pt x="1044549" y="963711"/>
                  </a:lnTo>
                  <a:close/>
                  <a:moveTo>
                    <a:pt x="2674467" y="737644"/>
                  </a:moveTo>
                  <a:cubicBezTo>
                    <a:pt x="2731828" y="768689"/>
                    <a:pt x="2790614" y="804336"/>
                    <a:pt x="2850823" y="844585"/>
                  </a:cubicBezTo>
                  <a:cubicBezTo>
                    <a:pt x="2911032" y="884834"/>
                    <a:pt x="2959739" y="922234"/>
                    <a:pt x="2996946" y="956786"/>
                  </a:cubicBezTo>
                  <a:lnTo>
                    <a:pt x="2905810" y="1046196"/>
                  </a:lnTo>
                  <a:cubicBezTo>
                    <a:pt x="2870357" y="1011571"/>
                    <a:pt x="2822964" y="973002"/>
                    <a:pt x="2763631" y="930489"/>
                  </a:cubicBezTo>
                  <a:cubicBezTo>
                    <a:pt x="2704298" y="887975"/>
                    <a:pt x="2645951" y="849406"/>
                    <a:pt x="2588590" y="814782"/>
                  </a:cubicBezTo>
                  <a:close/>
                  <a:moveTo>
                    <a:pt x="127939" y="551850"/>
                  </a:moveTo>
                  <a:lnTo>
                    <a:pt x="127939" y="839496"/>
                  </a:lnTo>
                  <a:lnTo>
                    <a:pt x="1044549" y="839496"/>
                  </a:lnTo>
                  <a:lnTo>
                    <a:pt x="1044549" y="551850"/>
                  </a:lnTo>
                  <a:close/>
                  <a:moveTo>
                    <a:pt x="127939" y="143494"/>
                  </a:moveTo>
                  <a:lnTo>
                    <a:pt x="127939" y="427635"/>
                  </a:lnTo>
                  <a:lnTo>
                    <a:pt x="1044549" y="427635"/>
                  </a:lnTo>
                  <a:lnTo>
                    <a:pt x="1044549" y="143494"/>
                  </a:lnTo>
                  <a:close/>
                  <a:moveTo>
                    <a:pt x="0" y="17526"/>
                  </a:moveTo>
                  <a:lnTo>
                    <a:pt x="1179499" y="17526"/>
                  </a:lnTo>
                  <a:lnTo>
                    <a:pt x="1179499" y="1498254"/>
                  </a:lnTo>
                  <a:lnTo>
                    <a:pt x="1044549" y="1498254"/>
                  </a:lnTo>
                  <a:lnTo>
                    <a:pt x="1044549" y="1379077"/>
                  </a:lnTo>
                  <a:lnTo>
                    <a:pt x="127939" y="1379077"/>
                  </a:lnTo>
                  <a:lnTo>
                    <a:pt x="127939" y="1498254"/>
                  </a:lnTo>
                  <a:lnTo>
                    <a:pt x="0" y="1498254"/>
                  </a:lnTo>
                  <a:close/>
                  <a:moveTo>
                    <a:pt x="3682212" y="0"/>
                  </a:moveTo>
                  <a:lnTo>
                    <a:pt x="3783863" y="7008"/>
                  </a:lnTo>
                  <a:cubicBezTo>
                    <a:pt x="3781928" y="91127"/>
                    <a:pt x="3777912" y="182512"/>
                    <a:pt x="3771814" y="281164"/>
                  </a:cubicBezTo>
                  <a:cubicBezTo>
                    <a:pt x="3765716" y="379816"/>
                    <a:pt x="3758633" y="474792"/>
                    <a:pt x="3750564" y="566090"/>
                  </a:cubicBezTo>
                  <a:lnTo>
                    <a:pt x="3988917" y="566090"/>
                  </a:lnTo>
                  <a:lnTo>
                    <a:pt x="3988917" y="681543"/>
                  </a:lnTo>
                  <a:lnTo>
                    <a:pt x="3286124" y="681543"/>
                  </a:lnTo>
                  <a:lnTo>
                    <a:pt x="3286124" y="732384"/>
                  </a:lnTo>
                  <a:cubicBezTo>
                    <a:pt x="3307192" y="777162"/>
                    <a:pt x="3331218" y="820406"/>
                    <a:pt x="3358200" y="862116"/>
                  </a:cubicBezTo>
                  <a:cubicBezTo>
                    <a:pt x="3385183" y="903826"/>
                    <a:pt x="3414904" y="943564"/>
                    <a:pt x="3447364" y="981330"/>
                  </a:cubicBezTo>
                  <a:cubicBezTo>
                    <a:pt x="3503118" y="942615"/>
                    <a:pt x="3559421" y="900393"/>
                    <a:pt x="3616271" y="854666"/>
                  </a:cubicBezTo>
                  <a:cubicBezTo>
                    <a:pt x="3673120" y="808938"/>
                    <a:pt x="3721974" y="765840"/>
                    <a:pt x="3762832" y="725372"/>
                  </a:cubicBezTo>
                  <a:lnTo>
                    <a:pt x="3873246" y="806016"/>
                  </a:lnTo>
                  <a:cubicBezTo>
                    <a:pt x="3820448" y="851525"/>
                    <a:pt x="3763489" y="896814"/>
                    <a:pt x="3702367" y="941884"/>
                  </a:cubicBezTo>
                  <a:cubicBezTo>
                    <a:pt x="3641245" y="986954"/>
                    <a:pt x="3582533" y="1026984"/>
                    <a:pt x="3526231" y="1061974"/>
                  </a:cubicBezTo>
                  <a:cubicBezTo>
                    <a:pt x="3592136" y="1122749"/>
                    <a:pt x="3665818" y="1175635"/>
                    <a:pt x="3747278" y="1220632"/>
                  </a:cubicBezTo>
                  <a:cubicBezTo>
                    <a:pt x="3828737" y="1265630"/>
                    <a:pt x="3916878" y="1300985"/>
                    <a:pt x="4011701" y="1326697"/>
                  </a:cubicBezTo>
                  <a:cubicBezTo>
                    <a:pt x="3996292" y="1340650"/>
                    <a:pt x="3980666" y="1358322"/>
                    <a:pt x="3964819" y="1379712"/>
                  </a:cubicBezTo>
                  <a:cubicBezTo>
                    <a:pt x="3948972" y="1401101"/>
                    <a:pt x="3935974" y="1421382"/>
                    <a:pt x="3925824" y="1440554"/>
                  </a:cubicBezTo>
                  <a:cubicBezTo>
                    <a:pt x="3789742" y="1396261"/>
                    <a:pt x="3668009" y="1332884"/>
                    <a:pt x="3560626" y="1250424"/>
                  </a:cubicBezTo>
                  <a:cubicBezTo>
                    <a:pt x="3453242" y="1167963"/>
                    <a:pt x="3361742" y="1069500"/>
                    <a:pt x="3286124" y="955033"/>
                  </a:cubicBezTo>
                  <a:lnTo>
                    <a:pt x="3286124" y="1367019"/>
                  </a:lnTo>
                  <a:cubicBezTo>
                    <a:pt x="3286526" y="1404004"/>
                    <a:pt x="3281342" y="1432012"/>
                    <a:pt x="3270570" y="1451042"/>
                  </a:cubicBezTo>
                  <a:cubicBezTo>
                    <a:pt x="3259799" y="1470072"/>
                    <a:pt x="3241032" y="1484069"/>
                    <a:pt x="3214268" y="1493033"/>
                  </a:cubicBezTo>
                  <a:cubicBezTo>
                    <a:pt x="3187395" y="1502253"/>
                    <a:pt x="3151320" y="1507865"/>
                    <a:pt x="3106045" y="1509870"/>
                  </a:cubicBezTo>
                  <a:cubicBezTo>
                    <a:pt x="3060770" y="1511874"/>
                    <a:pt x="3004540" y="1512676"/>
                    <a:pt x="2937357" y="1512275"/>
                  </a:cubicBezTo>
                  <a:cubicBezTo>
                    <a:pt x="2933487" y="1494236"/>
                    <a:pt x="2927207" y="1474775"/>
                    <a:pt x="2918517" y="1453893"/>
                  </a:cubicBezTo>
                  <a:cubicBezTo>
                    <a:pt x="2909827" y="1433011"/>
                    <a:pt x="2900918" y="1413987"/>
                    <a:pt x="2891790" y="1396823"/>
                  </a:cubicBezTo>
                  <a:cubicBezTo>
                    <a:pt x="2944806" y="1399373"/>
                    <a:pt x="2992126" y="1400831"/>
                    <a:pt x="3033750" y="1401196"/>
                  </a:cubicBezTo>
                  <a:cubicBezTo>
                    <a:pt x="3075374" y="1401560"/>
                    <a:pt x="3103416" y="1401268"/>
                    <a:pt x="3117875" y="1400321"/>
                  </a:cubicBezTo>
                  <a:cubicBezTo>
                    <a:pt x="3132516" y="1399629"/>
                    <a:pt x="3142667" y="1396636"/>
                    <a:pt x="3148326" y="1391342"/>
                  </a:cubicBezTo>
                  <a:cubicBezTo>
                    <a:pt x="3153986" y="1386047"/>
                    <a:pt x="3156688" y="1377355"/>
                    <a:pt x="3156432" y="1365266"/>
                  </a:cubicBezTo>
                  <a:lnTo>
                    <a:pt x="3156432" y="1123333"/>
                  </a:lnTo>
                  <a:cubicBezTo>
                    <a:pt x="3047224" y="1172129"/>
                    <a:pt x="2939219" y="1219610"/>
                    <a:pt x="2832420" y="1265776"/>
                  </a:cubicBezTo>
                  <a:cubicBezTo>
                    <a:pt x="2725621" y="1311942"/>
                    <a:pt x="2628571" y="1353286"/>
                    <a:pt x="2541270" y="1389810"/>
                  </a:cubicBezTo>
                  <a:lnTo>
                    <a:pt x="2472918" y="1274103"/>
                  </a:lnTo>
                  <a:cubicBezTo>
                    <a:pt x="2559234" y="1241561"/>
                    <a:pt x="2662637" y="1201019"/>
                    <a:pt x="2783128" y="1152479"/>
                  </a:cubicBezTo>
                  <a:cubicBezTo>
                    <a:pt x="2903620" y="1103939"/>
                    <a:pt x="3028054" y="1053318"/>
                    <a:pt x="3156432" y="1000614"/>
                  </a:cubicBezTo>
                  <a:lnTo>
                    <a:pt x="3156432" y="681543"/>
                  </a:lnTo>
                  <a:lnTo>
                    <a:pt x="2469413" y="681543"/>
                  </a:lnTo>
                  <a:lnTo>
                    <a:pt x="2469413" y="566090"/>
                  </a:lnTo>
                  <a:lnTo>
                    <a:pt x="3617366" y="566090"/>
                  </a:lnTo>
                  <a:cubicBezTo>
                    <a:pt x="3619118" y="540569"/>
                    <a:pt x="3620871" y="514391"/>
                    <a:pt x="3622624" y="487554"/>
                  </a:cubicBezTo>
                  <a:cubicBezTo>
                    <a:pt x="3624376" y="460717"/>
                    <a:pt x="3626129" y="433660"/>
                    <a:pt x="3627882" y="406384"/>
                  </a:cubicBezTo>
                  <a:lnTo>
                    <a:pt x="2639415" y="406384"/>
                  </a:lnTo>
                  <a:lnTo>
                    <a:pt x="2639415" y="287427"/>
                  </a:lnTo>
                  <a:lnTo>
                    <a:pt x="3634892" y="287427"/>
                  </a:lnTo>
                  <a:cubicBezTo>
                    <a:pt x="3635841" y="259091"/>
                    <a:pt x="3637010" y="231085"/>
                    <a:pt x="3638397" y="203407"/>
                  </a:cubicBezTo>
                  <a:cubicBezTo>
                    <a:pt x="3639785" y="175729"/>
                    <a:pt x="3640953" y="149917"/>
                    <a:pt x="3641902" y="125968"/>
                  </a:cubicBezTo>
                  <a:lnTo>
                    <a:pt x="2588590" y="125968"/>
                  </a:lnTo>
                  <a:lnTo>
                    <a:pt x="2588590" y="5258"/>
                  </a:lnTo>
                  <a:lnTo>
                    <a:pt x="3657676" y="525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69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0EB315-EA5B-4D2C-BA52-2E2BCC1E74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21500" y="787400"/>
            <a:ext cx="5483836" cy="5461000"/>
          </a:xfrm>
          <a:prstGeom prst="rect">
            <a:avLst/>
          </a:prstGeom>
        </p:spPr>
        <p:txBody>
          <a:bodyPr/>
          <a:lstStyle>
            <a:lvl1pPr marL="361950" indent="-361950">
              <a:lnSpc>
                <a:spcPct val="150000"/>
              </a:lnSpc>
              <a:buSzPct val="133000"/>
              <a:buFont typeface="+mj-lt"/>
              <a:buAutoNum type="arabicPeriod"/>
              <a:defRPr sz="2400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单击此处添加目录条目</a:t>
            </a:r>
          </a:p>
        </p:txBody>
      </p:sp>
      <p:pic>
        <p:nvPicPr>
          <p:cNvPr id="16" name="Picture 8" descr="1353315397-2IZYFVG">
            <a:extLst>
              <a:ext uri="{FF2B5EF4-FFF2-40B4-BE49-F238E27FC236}">
                <a16:creationId xmlns:a16="http://schemas.microsoft.com/office/drawing/2014/main" id="{C85D4586-65CA-47ED-9367-F44AECF671C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806" y="4303375"/>
            <a:ext cx="488950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1360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6567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蓝图底带校徽元素衍生纹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15" descr="333">
            <a:extLst>
              <a:ext uri="{FF2B5EF4-FFF2-40B4-BE49-F238E27FC236}">
                <a16:creationId xmlns:a16="http://schemas.microsoft.com/office/drawing/2014/main" id="{E01BF8DE-3867-4B10-B334-33BF1A02D55A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lum bright="14000" contras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885" y="2217108"/>
            <a:ext cx="9980472" cy="4840026"/>
          </a:xfrm>
          <a:prstGeom prst="rect">
            <a:avLst/>
          </a:prstGeom>
          <a:noFill/>
          <a:ln>
            <a:noFill/>
          </a:ln>
          <a:effectLst>
            <a:softEdge rad="1270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文本框 11"/>
          <p:cNvSpPr txBox="1"/>
          <p:nvPr userDrawn="1"/>
        </p:nvSpPr>
        <p:spPr>
          <a:xfrm>
            <a:off x="4271569" y="2455102"/>
            <a:ext cx="61223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b="1" dirty="0">
                <a:solidFill>
                  <a:srgbClr val="2C3093"/>
                </a:solidFill>
              </a:rPr>
              <a:t>THANKS FOR YOUR TIME!</a:t>
            </a:r>
            <a:endParaRPr lang="zh-CN" altLang="en-US" sz="3200" b="1" dirty="0">
              <a:solidFill>
                <a:srgbClr val="2C3093"/>
              </a:solidFill>
            </a:endParaRPr>
          </a:p>
        </p:txBody>
      </p:sp>
      <p:sp>
        <p:nvSpPr>
          <p:cNvPr id="5" name="Freeform 5"/>
          <p:cNvSpPr>
            <a:spLocks noEditPoints="1"/>
          </p:cNvSpPr>
          <p:nvPr userDrawn="1"/>
        </p:nvSpPr>
        <p:spPr bwMode="auto">
          <a:xfrm>
            <a:off x="1820625" y="1909687"/>
            <a:ext cx="2225282" cy="1366404"/>
          </a:xfrm>
          <a:custGeom>
            <a:avLst/>
            <a:gdLst>
              <a:gd name="T0" fmla="*/ 640 w 1523"/>
              <a:gd name="T1" fmla="*/ 259 h 934"/>
              <a:gd name="T2" fmla="*/ 515 w 1523"/>
              <a:gd name="T3" fmla="*/ 234 h 934"/>
              <a:gd name="T4" fmla="*/ 412 w 1523"/>
              <a:gd name="T5" fmla="*/ 328 h 934"/>
              <a:gd name="T6" fmla="*/ 300 w 1523"/>
              <a:gd name="T7" fmla="*/ 176 h 934"/>
              <a:gd name="T8" fmla="*/ 221 w 1523"/>
              <a:gd name="T9" fmla="*/ 191 h 934"/>
              <a:gd name="T10" fmla="*/ 179 w 1523"/>
              <a:gd name="T11" fmla="*/ 285 h 934"/>
              <a:gd name="T12" fmla="*/ 85 w 1523"/>
              <a:gd name="T13" fmla="*/ 319 h 934"/>
              <a:gd name="T14" fmla="*/ 67 w 1523"/>
              <a:gd name="T15" fmla="*/ 391 h 934"/>
              <a:gd name="T16" fmla="*/ 154 w 1523"/>
              <a:gd name="T17" fmla="*/ 454 h 934"/>
              <a:gd name="T18" fmla="*/ 15 w 1523"/>
              <a:gd name="T19" fmla="*/ 664 h 934"/>
              <a:gd name="T20" fmla="*/ 23 w 1523"/>
              <a:gd name="T21" fmla="*/ 745 h 934"/>
              <a:gd name="T22" fmla="*/ 135 w 1523"/>
              <a:gd name="T23" fmla="*/ 726 h 934"/>
              <a:gd name="T24" fmla="*/ 216 w 1523"/>
              <a:gd name="T25" fmla="*/ 638 h 934"/>
              <a:gd name="T26" fmla="*/ 301 w 1523"/>
              <a:gd name="T27" fmla="*/ 686 h 934"/>
              <a:gd name="T28" fmla="*/ 317 w 1523"/>
              <a:gd name="T29" fmla="*/ 888 h 934"/>
              <a:gd name="T30" fmla="*/ 410 w 1523"/>
              <a:gd name="T31" fmla="*/ 689 h 934"/>
              <a:gd name="T32" fmla="*/ 440 w 1523"/>
              <a:gd name="T33" fmla="*/ 404 h 934"/>
              <a:gd name="T34" fmla="*/ 473 w 1523"/>
              <a:gd name="T35" fmla="*/ 420 h 934"/>
              <a:gd name="T36" fmla="*/ 542 w 1523"/>
              <a:gd name="T37" fmla="*/ 490 h 934"/>
              <a:gd name="T38" fmla="*/ 483 w 1523"/>
              <a:gd name="T39" fmla="*/ 568 h 934"/>
              <a:gd name="T40" fmla="*/ 637 w 1523"/>
              <a:gd name="T41" fmla="*/ 620 h 934"/>
              <a:gd name="T42" fmla="*/ 273 w 1523"/>
              <a:gd name="T43" fmla="*/ 367 h 934"/>
              <a:gd name="T44" fmla="*/ 293 w 1523"/>
              <a:gd name="T45" fmla="*/ 386 h 934"/>
              <a:gd name="T46" fmla="*/ 330 w 1523"/>
              <a:gd name="T47" fmla="*/ 201 h 934"/>
              <a:gd name="T48" fmla="*/ 274 w 1523"/>
              <a:gd name="T49" fmla="*/ 286 h 934"/>
              <a:gd name="T50" fmla="*/ 100 w 1523"/>
              <a:gd name="T51" fmla="*/ 359 h 934"/>
              <a:gd name="T52" fmla="*/ 109 w 1523"/>
              <a:gd name="T53" fmla="*/ 594 h 934"/>
              <a:gd name="T54" fmla="*/ 227 w 1523"/>
              <a:gd name="T55" fmla="*/ 560 h 934"/>
              <a:gd name="T56" fmla="*/ 188 w 1523"/>
              <a:gd name="T57" fmla="*/ 514 h 934"/>
              <a:gd name="T58" fmla="*/ 188 w 1523"/>
              <a:gd name="T59" fmla="*/ 410 h 934"/>
              <a:gd name="T60" fmla="*/ 211 w 1523"/>
              <a:gd name="T61" fmla="*/ 288 h 934"/>
              <a:gd name="T62" fmla="*/ 228 w 1523"/>
              <a:gd name="T63" fmla="*/ 494 h 934"/>
              <a:gd name="T64" fmla="*/ 344 w 1523"/>
              <a:gd name="T65" fmla="*/ 479 h 934"/>
              <a:gd name="T66" fmla="*/ 77 w 1523"/>
              <a:gd name="T67" fmla="*/ 101 h 934"/>
              <a:gd name="T68" fmla="*/ 1151 w 1523"/>
              <a:gd name="T69" fmla="*/ 225 h 934"/>
              <a:gd name="T70" fmla="*/ 1340 w 1523"/>
              <a:gd name="T71" fmla="*/ 99 h 934"/>
              <a:gd name="T72" fmla="*/ 1272 w 1523"/>
              <a:gd name="T73" fmla="*/ 33 h 934"/>
              <a:gd name="T74" fmla="*/ 1145 w 1523"/>
              <a:gd name="T75" fmla="*/ 153 h 934"/>
              <a:gd name="T76" fmla="*/ 930 w 1523"/>
              <a:gd name="T77" fmla="*/ 95 h 934"/>
              <a:gd name="T78" fmla="*/ 1075 w 1523"/>
              <a:gd name="T79" fmla="*/ 223 h 934"/>
              <a:gd name="T80" fmla="*/ 1044 w 1523"/>
              <a:gd name="T81" fmla="*/ 488 h 934"/>
              <a:gd name="T82" fmla="*/ 1170 w 1523"/>
              <a:gd name="T83" fmla="*/ 492 h 934"/>
              <a:gd name="T84" fmla="*/ 1005 w 1523"/>
              <a:gd name="T85" fmla="*/ 772 h 934"/>
              <a:gd name="T86" fmla="*/ 1242 w 1523"/>
              <a:gd name="T87" fmla="*/ 631 h 934"/>
              <a:gd name="T88" fmla="*/ 1127 w 1523"/>
              <a:gd name="T89" fmla="*/ 767 h 934"/>
              <a:gd name="T90" fmla="*/ 1280 w 1523"/>
              <a:gd name="T91" fmla="*/ 542 h 934"/>
              <a:gd name="T92" fmla="*/ 1170 w 1523"/>
              <a:gd name="T93" fmla="*/ 413 h 934"/>
              <a:gd name="T94" fmla="*/ 1201 w 1523"/>
              <a:gd name="T95" fmla="*/ 381 h 934"/>
              <a:gd name="T96" fmla="*/ 1162 w 1523"/>
              <a:gd name="T97" fmla="*/ 271 h 934"/>
              <a:gd name="T98" fmla="*/ 963 w 1523"/>
              <a:gd name="T99" fmla="*/ 582 h 934"/>
              <a:gd name="T100" fmla="*/ 962 w 1523"/>
              <a:gd name="T101" fmla="*/ 695 h 934"/>
              <a:gd name="T102" fmla="*/ 857 w 1523"/>
              <a:gd name="T103" fmla="*/ 454 h 934"/>
              <a:gd name="T104" fmla="*/ 769 w 1523"/>
              <a:gd name="T105" fmla="*/ 358 h 934"/>
              <a:gd name="T106" fmla="*/ 1007 w 1523"/>
              <a:gd name="T107" fmla="*/ 337 h 934"/>
              <a:gd name="T108" fmla="*/ 1455 w 1523"/>
              <a:gd name="T109" fmla="*/ 535 h 934"/>
              <a:gd name="T110" fmla="*/ 1310 w 1523"/>
              <a:gd name="T111" fmla="*/ 716 h 934"/>
              <a:gd name="T112" fmla="*/ 1392 w 1523"/>
              <a:gd name="T113" fmla="*/ 587 h 934"/>
              <a:gd name="T114" fmla="*/ 1342 w 1523"/>
              <a:gd name="T115" fmla="*/ 477 h 934"/>
              <a:gd name="T116" fmla="*/ 1352 w 1523"/>
              <a:gd name="T117" fmla="*/ 398 h 934"/>
              <a:gd name="T118" fmla="*/ 1360 w 1523"/>
              <a:gd name="T119" fmla="*/ 125 h 934"/>
              <a:gd name="T120" fmla="*/ 1445 w 1523"/>
              <a:gd name="T121" fmla="*/ 251 h 934"/>
              <a:gd name="T122" fmla="*/ 1463 w 1523"/>
              <a:gd name="T123" fmla="*/ 417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523" h="934">
                <a:moveTo>
                  <a:pt x="749" y="271"/>
                </a:moveTo>
                <a:cubicBezTo>
                  <a:pt x="747" y="264"/>
                  <a:pt x="742" y="263"/>
                  <a:pt x="747" y="255"/>
                </a:cubicBezTo>
                <a:cubicBezTo>
                  <a:pt x="730" y="254"/>
                  <a:pt x="721" y="244"/>
                  <a:pt x="706" y="243"/>
                </a:cubicBezTo>
                <a:cubicBezTo>
                  <a:pt x="683" y="241"/>
                  <a:pt x="661" y="262"/>
                  <a:pt x="640" y="259"/>
                </a:cubicBezTo>
                <a:cubicBezTo>
                  <a:pt x="621" y="256"/>
                  <a:pt x="621" y="233"/>
                  <a:pt x="614" y="215"/>
                </a:cubicBezTo>
                <a:cubicBezTo>
                  <a:pt x="607" y="196"/>
                  <a:pt x="602" y="188"/>
                  <a:pt x="581" y="182"/>
                </a:cubicBezTo>
                <a:cubicBezTo>
                  <a:pt x="565" y="177"/>
                  <a:pt x="546" y="176"/>
                  <a:pt x="531" y="183"/>
                </a:cubicBezTo>
                <a:cubicBezTo>
                  <a:pt x="503" y="197"/>
                  <a:pt x="502" y="211"/>
                  <a:pt x="515" y="234"/>
                </a:cubicBezTo>
                <a:cubicBezTo>
                  <a:pt x="535" y="270"/>
                  <a:pt x="546" y="297"/>
                  <a:pt x="508" y="322"/>
                </a:cubicBezTo>
                <a:cubicBezTo>
                  <a:pt x="488" y="334"/>
                  <a:pt x="469" y="344"/>
                  <a:pt x="451" y="360"/>
                </a:cubicBezTo>
                <a:cubicBezTo>
                  <a:pt x="439" y="371"/>
                  <a:pt x="429" y="388"/>
                  <a:pt x="413" y="392"/>
                </a:cubicBezTo>
                <a:cubicBezTo>
                  <a:pt x="410" y="371"/>
                  <a:pt x="411" y="350"/>
                  <a:pt x="412" y="328"/>
                </a:cubicBezTo>
                <a:cubicBezTo>
                  <a:pt x="415" y="292"/>
                  <a:pt x="409" y="240"/>
                  <a:pt x="424" y="205"/>
                </a:cubicBezTo>
                <a:cubicBezTo>
                  <a:pt x="431" y="188"/>
                  <a:pt x="451" y="181"/>
                  <a:pt x="448" y="161"/>
                </a:cubicBezTo>
                <a:cubicBezTo>
                  <a:pt x="444" y="138"/>
                  <a:pt x="403" y="134"/>
                  <a:pt x="380" y="135"/>
                </a:cubicBezTo>
                <a:cubicBezTo>
                  <a:pt x="341" y="137"/>
                  <a:pt x="334" y="165"/>
                  <a:pt x="300" y="176"/>
                </a:cubicBezTo>
                <a:cubicBezTo>
                  <a:pt x="313" y="149"/>
                  <a:pt x="326" y="122"/>
                  <a:pt x="346" y="99"/>
                </a:cubicBezTo>
                <a:cubicBezTo>
                  <a:pt x="361" y="83"/>
                  <a:pt x="381" y="73"/>
                  <a:pt x="397" y="57"/>
                </a:cubicBezTo>
                <a:cubicBezTo>
                  <a:pt x="438" y="17"/>
                  <a:pt x="387" y="0"/>
                  <a:pt x="348" y="13"/>
                </a:cubicBezTo>
                <a:cubicBezTo>
                  <a:pt x="284" y="35"/>
                  <a:pt x="253" y="140"/>
                  <a:pt x="221" y="191"/>
                </a:cubicBezTo>
                <a:cubicBezTo>
                  <a:pt x="210" y="209"/>
                  <a:pt x="211" y="209"/>
                  <a:pt x="186" y="202"/>
                </a:cubicBezTo>
                <a:cubicBezTo>
                  <a:pt x="130" y="188"/>
                  <a:pt x="75" y="195"/>
                  <a:pt x="28" y="232"/>
                </a:cubicBezTo>
                <a:cubicBezTo>
                  <a:pt x="67" y="252"/>
                  <a:pt x="107" y="272"/>
                  <a:pt x="150" y="282"/>
                </a:cubicBezTo>
                <a:cubicBezTo>
                  <a:pt x="160" y="284"/>
                  <a:pt x="170" y="285"/>
                  <a:pt x="179" y="285"/>
                </a:cubicBezTo>
                <a:cubicBezTo>
                  <a:pt x="181" y="285"/>
                  <a:pt x="182" y="276"/>
                  <a:pt x="186" y="277"/>
                </a:cubicBezTo>
                <a:cubicBezTo>
                  <a:pt x="189" y="279"/>
                  <a:pt x="191" y="285"/>
                  <a:pt x="183" y="287"/>
                </a:cubicBezTo>
                <a:cubicBezTo>
                  <a:pt x="164" y="293"/>
                  <a:pt x="141" y="287"/>
                  <a:pt x="121" y="293"/>
                </a:cubicBezTo>
                <a:cubicBezTo>
                  <a:pt x="105" y="298"/>
                  <a:pt x="97" y="312"/>
                  <a:pt x="85" y="319"/>
                </a:cubicBezTo>
                <a:cubicBezTo>
                  <a:pt x="82" y="321"/>
                  <a:pt x="59" y="317"/>
                  <a:pt x="62" y="332"/>
                </a:cubicBezTo>
                <a:cubicBezTo>
                  <a:pt x="62" y="335"/>
                  <a:pt x="80" y="340"/>
                  <a:pt x="82" y="345"/>
                </a:cubicBezTo>
                <a:cubicBezTo>
                  <a:pt x="88" y="355"/>
                  <a:pt x="85" y="355"/>
                  <a:pt x="82" y="365"/>
                </a:cubicBezTo>
                <a:cubicBezTo>
                  <a:pt x="81" y="374"/>
                  <a:pt x="67" y="384"/>
                  <a:pt x="67" y="391"/>
                </a:cubicBezTo>
                <a:cubicBezTo>
                  <a:pt x="67" y="401"/>
                  <a:pt x="77" y="405"/>
                  <a:pt x="83" y="413"/>
                </a:cubicBezTo>
                <a:cubicBezTo>
                  <a:pt x="92" y="427"/>
                  <a:pt x="91" y="420"/>
                  <a:pt x="89" y="438"/>
                </a:cubicBezTo>
                <a:cubicBezTo>
                  <a:pt x="88" y="451"/>
                  <a:pt x="80" y="465"/>
                  <a:pt x="75" y="477"/>
                </a:cubicBezTo>
                <a:cubicBezTo>
                  <a:pt x="100" y="461"/>
                  <a:pt x="121" y="414"/>
                  <a:pt x="154" y="454"/>
                </a:cubicBezTo>
                <a:cubicBezTo>
                  <a:pt x="147" y="464"/>
                  <a:pt x="146" y="480"/>
                  <a:pt x="142" y="493"/>
                </a:cubicBezTo>
                <a:cubicBezTo>
                  <a:pt x="134" y="522"/>
                  <a:pt x="126" y="517"/>
                  <a:pt x="98" y="528"/>
                </a:cubicBezTo>
                <a:cubicBezTo>
                  <a:pt x="70" y="540"/>
                  <a:pt x="48" y="555"/>
                  <a:pt x="34" y="583"/>
                </a:cubicBezTo>
                <a:cubicBezTo>
                  <a:pt x="21" y="607"/>
                  <a:pt x="19" y="639"/>
                  <a:pt x="15" y="664"/>
                </a:cubicBezTo>
                <a:cubicBezTo>
                  <a:pt x="13" y="674"/>
                  <a:pt x="7" y="689"/>
                  <a:pt x="6" y="696"/>
                </a:cubicBezTo>
                <a:cubicBezTo>
                  <a:pt x="6" y="697"/>
                  <a:pt x="0" y="697"/>
                  <a:pt x="0" y="698"/>
                </a:cubicBezTo>
                <a:cubicBezTo>
                  <a:pt x="0" y="704"/>
                  <a:pt x="6" y="707"/>
                  <a:pt x="7" y="712"/>
                </a:cubicBezTo>
                <a:cubicBezTo>
                  <a:pt x="8" y="724"/>
                  <a:pt x="15" y="738"/>
                  <a:pt x="23" y="745"/>
                </a:cubicBezTo>
                <a:cubicBezTo>
                  <a:pt x="37" y="759"/>
                  <a:pt x="69" y="761"/>
                  <a:pt x="89" y="764"/>
                </a:cubicBezTo>
                <a:cubicBezTo>
                  <a:pt x="98" y="766"/>
                  <a:pt x="119" y="769"/>
                  <a:pt x="127" y="764"/>
                </a:cubicBezTo>
                <a:cubicBezTo>
                  <a:pt x="141" y="756"/>
                  <a:pt x="131" y="746"/>
                  <a:pt x="134" y="737"/>
                </a:cubicBezTo>
                <a:cubicBezTo>
                  <a:pt x="137" y="728"/>
                  <a:pt x="127" y="734"/>
                  <a:pt x="135" y="726"/>
                </a:cubicBezTo>
                <a:cubicBezTo>
                  <a:pt x="138" y="723"/>
                  <a:pt x="160" y="725"/>
                  <a:pt x="166" y="723"/>
                </a:cubicBezTo>
                <a:cubicBezTo>
                  <a:pt x="201" y="712"/>
                  <a:pt x="183" y="687"/>
                  <a:pt x="179" y="661"/>
                </a:cubicBezTo>
                <a:cubicBezTo>
                  <a:pt x="177" y="644"/>
                  <a:pt x="175" y="620"/>
                  <a:pt x="185" y="604"/>
                </a:cubicBezTo>
                <a:cubicBezTo>
                  <a:pt x="200" y="621"/>
                  <a:pt x="222" y="612"/>
                  <a:pt x="216" y="638"/>
                </a:cubicBezTo>
                <a:cubicBezTo>
                  <a:pt x="212" y="658"/>
                  <a:pt x="190" y="664"/>
                  <a:pt x="219" y="683"/>
                </a:cubicBezTo>
                <a:cubicBezTo>
                  <a:pt x="273" y="718"/>
                  <a:pt x="292" y="642"/>
                  <a:pt x="335" y="624"/>
                </a:cubicBezTo>
                <a:cubicBezTo>
                  <a:pt x="341" y="638"/>
                  <a:pt x="349" y="717"/>
                  <a:pt x="328" y="719"/>
                </a:cubicBezTo>
                <a:cubicBezTo>
                  <a:pt x="314" y="720"/>
                  <a:pt x="306" y="683"/>
                  <a:pt x="301" y="686"/>
                </a:cubicBezTo>
                <a:cubicBezTo>
                  <a:pt x="291" y="690"/>
                  <a:pt x="309" y="716"/>
                  <a:pt x="308" y="720"/>
                </a:cubicBezTo>
                <a:cubicBezTo>
                  <a:pt x="306" y="730"/>
                  <a:pt x="295" y="719"/>
                  <a:pt x="294" y="723"/>
                </a:cubicBezTo>
                <a:cubicBezTo>
                  <a:pt x="290" y="735"/>
                  <a:pt x="296" y="757"/>
                  <a:pt x="298" y="770"/>
                </a:cubicBezTo>
                <a:cubicBezTo>
                  <a:pt x="303" y="808"/>
                  <a:pt x="306" y="847"/>
                  <a:pt x="317" y="888"/>
                </a:cubicBezTo>
                <a:cubicBezTo>
                  <a:pt x="322" y="910"/>
                  <a:pt x="324" y="923"/>
                  <a:pt x="346" y="929"/>
                </a:cubicBezTo>
                <a:cubicBezTo>
                  <a:pt x="363" y="934"/>
                  <a:pt x="390" y="930"/>
                  <a:pt x="404" y="919"/>
                </a:cubicBezTo>
                <a:cubicBezTo>
                  <a:pt x="433" y="896"/>
                  <a:pt x="419" y="855"/>
                  <a:pt x="416" y="821"/>
                </a:cubicBezTo>
                <a:cubicBezTo>
                  <a:pt x="411" y="776"/>
                  <a:pt x="411" y="734"/>
                  <a:pt x="410" y="689"/>
                </a:cubicBezTo>
                <a:cubicBezTo>
                  <a:pt x="409" y="653"/>
                  <a:pt x="406" y="612"/>
                  <a:pt x="412" y="577"/>
                </a:cubicBezTo>
                <a:cubicBezTo>
                  <a:pt x="414" y="560"/>
                  <a:pt x="424" y="551"/>
                  <a:pt x="429" y="535"/>
                </a:cubicBezTo>
                <a:cubicBezTo>
                  <a:pt x="436" y="511"/>
                  <a:pt x="422" y="512"/>
                  <a:pt x="415" y="492"/>
                </a:cubicBezTo>
                <a:cubicBezTo>
                  <a:pt x="403" y="460"/>
                  <a:pt x="418" y="427"/>
                  <a:pt x="440" y="404"/>
                </a:cubicBezTo>
                <a:cubicBezTo>
                  <a:pt x="455" y="389"/>
                  <a:pt x="490" y="358"/>
                  <a:pt x="513" y="358"/>
                </a:cubicBezTo>
                <a:cubicBezTo>
                  <a:pt x="541" y="359"/>
                  <a:pt x="535" y="410"/>
                  <a:pt x="536" y="433"/>
                </a:cubicBezTo>
                <a:cubicBezTo>
                  <a:pt x="517" y="423"/>
                  <a:pt x="489" y="412"/>
                  <a:pt x="467" y="415"/>
                </a:cubicBezTo>
                <a:cubicBezTo>
                  <a:pt x="469" y="417"/>
                  <a:pt x="471" y="418"/>
                  <a:pt x="473" y="420"/>
                </a:cubicBezTo>
                <a:cubicBezTo>
                  <a:pt x="459" y="422"/>
                  <a:pt x="439" y="431"/>
                  <a:pt x="441" y="447"/>
                </a:cubicBezTo>
                <a:cubicBezTo>
                  <a:pt x="443" y="469"/>
                  <a:pt x="471" y="473"/>
                  <a:pt x="487" y="479"/>
                </a:cubicBezTo>
                <a:cubicBezTo>
                  <a:pt x="498" y="482"/>
                  <a:pt x="508" y="489"/>
                  <a:pt x="519" y="492"/>
                </a:cubicBezTo>
                <a:cubicBezTo>
                  <a:pt x="523" y="492"/>
                  <a:pt x="541" y="488"/>
                  <a:pt x="542" y="490"/>
                </a:cubicBezTo>
                <a:cubicBezTo>
                  <a:pt x="551" y="497"/>
                  <a:pt x="543" y="540"/>
                  <a:pt x="542" y="549"/>
                </a:cubicBezTo>
                <a:cubicBezTo>
                  <a:pt x="517" y="540"/>
                  <a:pt x="514" y="522"/>
                  <a:pt x="495" y="507"/>
                </a:cubicBezTo>
                <a:cubicBezTo>
                  <a:pt x="500" y="526"/>
                  <a:pt x="532" y="550"/>
                  <a:pt x="523" y="570"/>
                </a:cubicBezTo>
                <a:cubicBezTo>
                  <a:pt x="512" y="596"/>
                  <a:pt x="501" y="569"/>
                  <a:pt x="483" y="568"/>
                </a:cubicBezTo>
                <a:cubicBezTo>
                  <a:pt x="443" y="567"/>
                  <a:pt x="487" y="637"/>
                  <a:pt x="479" y="642"/>
                </a:cubicBezTo>
                <a:cubicBezTo>
                  <a:pt x="490" y="652"/>
                  <a:pt x="516" y="656"/>
                  <a:pt x="521" y="658"/>
                </a:cubicBezTo>
                <a:cubicBezTo>
                  <a:pt x="528" y="661"/>
                  <a:pt x="546" y="673"/>
                  <a:pt x="557" y="678"/>
                </a:cubicBezTo>
                <a:cubicBezTo>
                  <a:pt x="602" y="699"/>
                  <a:pt x="632" y="659"/>
                  <a:pt x="637" y="620"/>
                </a:cubicBezTo>
                <a:cubicBezTo>
                  <a:pt x="649" y="532"/>
                  <a:pt x="640" y="443"/>
                  <a:pt x="647" y="353"/>
                </a:cubicBezTo>
                <a:cubicBezTo>
                  <a:pt x="649" y="318"/>
                  <a:pt x="670" y="315"/>
                  <a:pt x="703" y="310"/>
                </a:cubicBezTo>
                <a:cubicBezTo>
                  <a:pt x="728" y="306"/>
                  <a:pt x="749" y="300"/>
                  <a:pt x="749" y="271"/>
                </a:cubicBezTo>
                <a:close/>
                <a:moveTo>
                  <a:pt x="273" y="367"/>
                </a:moveTo>
                <a:cubicBezTo>
                  <a:pt x="275" y="342"/>
                  <a:pt x="283" y="324"/>
                  <a:pt x="310" y="317"/>
                </a:cubicBezTo>
                <a:cubicBezTo>
                  <a:pt x="303" y="340"/>
                  <a:pt x="292" y="360"/>
                  <a:pt x="278" y="379"/>
                </a:cubicBezTo>
                <a:cubicBezTo>
                  <a:pt x="273" y="376"/>
                  <a:pt x="273" y="373"/>
                  <a:pt x="273" y="367"/>
                </a:cubicBezTo>
                <a:close/>
                <a:moveTo>
                  <a:pt x="293" y="386"/>
                </a:moveTo>
                <a:cubicBezTo>
                  <a:pt x="304" y="362"/>
                  <a:pt x="341" y="358"/>
                  <a:pt x="342" y="391"/>
                </a:cubicBezTo>
                <a:cubicBezTo>
                  <a:pt x="326" y="390"/>
                  <a:pt x="309" y="388"/>
                  <a:pt x="293" y="386"/>
                </a:cubicBezTo>
                <a:close/>
                <a:moveTo>
                  <a:pt x="282" y="236"/>
                </a:moveTo>
                <a:cubicBezTo>
                  <a:pt x="286" y="216"/>
                  <a:pt x="317" y="182"/>
                  <a:pt x="330" y="201"/>
                </a:cubicBezTo>
                <a:cubicBezTo>
                  <a:pt x="334" y="206"/>
                  <a:pt x="332" y="247"/>
                  <a:pt x="329" y="251"/>
                </a:cubicBezTo>
                <a:cubicBezTo>
                  <a:pt x="324" y="258"/>
                  <a:pt x="314" y="258"/>
                  <a:pt x="307" y="261"/>
                </a:cubicBezTo>
                <a:cubicBezTo>
                  <a:pt x="300" y="266"/>
                  <a:pt x="293" y="275"/>
                  <a:pt x="286" y="279"/>
                </a:cubicBezTo>
                <a:cubicBezTo>
                  <a:pt x="282" y="281"/>
                  <a:pt x="279" y="291"/>
                  <a:pt x="274" y="286"/>
                </a:cubicBezTo>
                <a:cubicBezTo>
                  <a:pt x="271" y="283"/>
                  <a:pt x="281" y="242"/>
                  <a:pt x="282" y="236"/>
                </a:cubicBezTo>
                <a:close/>
                <a:moveTo>
                  <a:pt x="153" y="381"/>
                </a:moveTo>
                <a:cubicBezTo>
                  <a:pt x="135" y="383"/>
                  <a:pt x="109" y="388"/>
                  <a:pt x="92" y="387"/>
                </a:cubicBezTo>
                <a:cubicBezTo>
                  <a:pt x="70" y="386"/>
                  <a:pt x="80" y="370"/>
                  <a:pt x="100" y="359"/>
                </a:cubicBezTo>
                <a:cubicBezTo>
                  <a:pt x="122" y="346"/>
                  <a:pt x="182" y="372"/>
                  <a:pt x="153" y="381"/>
                </a:cubicBezTo>
                <a:close/>
                <a:moveTo>
                  <a:pt x="41" y="602"/>
                </a:moveTo>
                <a:cubicBezTo>
                  <a:pt x="49" y="581"/>
                  <a:pt x="50" y="576"/>
                  <a:pt x="73" y="573"/>
                </a:cubicBezTo>
                <a:cubicBezTo>
                  <a:pt x="99" y="570"/>
                  <a:pt x="108" y="572"/>
                  <a:pt x="109" y="594"/>
                </a:cubicBezTo>
                <a:cubicBezTo>
                  <a:pt x="110" y="608"/>
                  <a:pt x="107" y="630"/>
                  <a:pt x="102" y="643"/>
                </a:cubicBezTo>
                <a:cubicBezTo>
                  <a:pt x="95" y="659"/>
                  <a:pt x="80" y="668"/>
                  <a:pt x="81" y="689"/>
                </a:cubicBezTo>
                <a:cubicBezTo>
                  <a:pt x="49" y="674"/>
                  <a:pt x="43" y="635"/>
                  <a:pt x="41" y="602"/>
                </a:cubicBezTo>
                <a:close/>
                <a:moveTo>
                  <a:pt x="227" y="560"/>
                </a:moveTo>
                <a:cubicBezTo>
                  <a:pt x="209" y="587"/>
                  <a:pt x="226" y="527"/>
                  <a:pt x="227" y="560"/>
                </a:cubicBezTo>
                <a:close/>
                <a:moveTo>
                  <a:pt x="228" y="494"/>
                </a:moveTo>
                <a:cubicBezTo>
                  <a:pt x="228" y="501"/>
                  <a:pt x="232" y="536"/>
                  <a:pt x="220" y="539"/>
                </a:cubicBezTo>
                <a:cubicBezTo>
                  <a:pt x="222" y="539"/>
                  <a:pt x="190" y="515"/>
                  <a:pt x="188" y="514"/>
                </a:cubicBezTo>
                <a:cubicBezTo>
                  <a:pt x="177" y="503"/>
                  <a:pt x="173" y="500"/>
                  <a:pt x="173" y="482"/>
                </a:cubicBezTo>
                <a:cubicBezTo>
                  <a:pt x="173" y="468"/>
                  <a:pt x="177" y="453"/>
                  <a:pt x="183" y="443"/>
                </a:cubicBezTo>
                <a:cubicBezTo>
                  <a:pt x="187" y="436"/>
                  <a:pt x="195" y="444"/>
                  <a:pt x="198" y="430"/>
                </a:cubicBezTo>
                <a:cubicBezTo>
                  <a:pt x="198" y="431"/>
                  <a:pt x="188" y="411"/>
                  <a:pt x="188" y="410"/>
                </a:cubicBezTo>
                <a:cubicBezTo>
                  <a:pt x="175" y="371"/>
                  <a:pt x="206" y="364"/>
                  <a:pt x="217" y="344"/>
                </a:cubicBezTo>
                <a:cubicBezTo>
                  <a:pt x="214" y="349"/>
                  <a:pt x="211" y="328"/>
                  <a:pt x="211" y="331"/>
                </a:cubicBezTo>
                <a:cubicBezTo>
                  <a:pt x="211" y="331"/>
                  <a:pt x="221" y="331"/>
                  <a:pt x="221" y="327"/>
                </a:cubicBezTo>
                <a:cubicBezTo>
                  <a:pt x="221" y="313"/>
                  <a:pt x="210" y="303"/>
                  <a:pt x="211" y="288"/>
                </a:cubicBezTo>
                <a:cubicBezTo>
                  <a:pt x="211" y="265"/>
                  <a:pt x="230" y="222"/>
                  <a:pt x="250" y="204"/>
                </a:cubicBezTo>
                <a:cubicBezTo>
                  <a:pt x="243" y="247"/>
                  <a:pt x="230" y="293"/>
                  <a:pt x="226" y="335"/>
                </a:cubicBezTo>
                <a:cubicBezTo>
                  <a:pt x="223" y="362"/>
                  <a:pt x="243" y="411"/>
                  <a:pt x="214" y="431"/>
                </a:cubicBezTo>
                <a:cubicBezTo>
                  <a:pt x="239" y="441"/>
                  <a:pt x="227" y="474"/>
                  <a:pt x="228" y="494"/>
                </a:cubicBezTo>
                <a:close/>
                <a:moveTo>
                  <a:pt x="344" y="479"/>
                </a:moveTo>
                <a:cubicBezTo>
                  <a:pt x="342" y="511"/>
                  <a:pt x="300" y="555"/>
                  <a:pt x="292" y="500"/>
                </a:cubicBezTo>
                <a:cubicBezTo>
                  <a:pt x="289" y="483"/>
                  <a:pt x="293" y="469"/>
                  <a:pt x="313" y="461"/>
                </a:cubicBezTo>
                <a:cubicBezTo>
                  <a:pt x="330" y="454"/>
                  <a:pt x="353" y="455"/>
                  <a:pt x="344" y="479"/>
                </a:cubicBezTo>
                <a:close/>
                <a:moveTo>
                  <a:pt x="144" y="66"/>
                </a:moveTo>
                <a:cubicBezTo>
                  <a:pt x="193" y="60"/>
                  <a:pt x="271" y="99"/>
                  <a:pt x="226" y="155"/>
                </a:cubicBezTo>
                <a:cubicBezTo>
                  <a:pt x="184" y="207"/>
                  <a:pt x="130" y="113"/>
                  <a:pt x="81" y="137"/>
                </a:cubicBezTo>
                <a:cubicBezTo>
                  <a:pt x="93" y="123"/>
                  <a:pt x="112" y="103"/>
                  <a:pt x="77" y="101"/>
                </a:cubicBezTo>
                <a:cubicBezTo>
                  <a:pt x="88" y="80"/>
                  <a:pt x="119" y="69"/>
                  <a:pt x="144" y="66"/>
                </a:cubicBezTo>
                <a:close/>
                <a:moveTo>
                  <a:pt x="1293" y="337"/>
                </a:moveTo>
                <a:cubicBezTo>
                  <a:pt x="1294" y="287"/>
                  <a:pt x="1316" y="202"/>
                  <a:pt x="1253" y="194"/>
                </a:cubicBezTo>
                <a:cubicBezTo>
                  <a:pt x="1218" y="190"/>
                  <a:pt x="1182" y="210"/>
                  <a:pt x="1151" y="225"/>
                </a:cubicBezTo>
                <a:cubicBezTo>
                  <a:pt x="1134" y="233"/>
                  <a:pt x="1121" y="248"/>
                  <a:pt x="1119" y="227"/>
                </a:cubicBezTo>
                <a:cubicBezTo>
                  <a:pt x="1118" y="214"/>
                  <a:pt x="1136" y="190"/>
                  <a:pt x="1143" y="182"/>
                </a:cubicBezTo>
                <a:cubicBezTo>
                  <a:pt x="1162" y="156"/>
                  <a:pt x="1203" y="129"/>
                  <a:pt x="1232" y="115"/>
                </a:cubicBezTo>
                <a:cubicBezTo>
                  <a:pt x="1261" y="101"/>
                  <a:pt x="1318" y="118"/>
                  <a:pt x="1340" y="99"/>
                </a:cubicBezTo>
                <a:cubicBezTo>
                  <a:pt x="1340" y="98"/>
                  <a:pt x="1347" y="71"/>
                  <a:pt x="1347" y="71"/>
                </a:cubicBezTo>
                <a:cubicBezTo>
                  <a:pt x="1343" y="58"/>
                  <a:pt x="1336" y="64"/>
                  <a:pt x="1328" y="55"/>
                </a:cubicBezTo>
                <a:cubicBezTo>
                  <a:pt x="1321" y="47"/>
                  <a:pt x="1346" y="48"/>
                  <a:pt x="1320" y="36"/>
                </a:cubicBezTo>
                <a:cubicBezTo>
                  <a:pt x="1309" y="31"/>
                  <a:pt x="1284" y="32"/>
                  <a:pt x="1272" y="33"/>
                </a:cubicBezTo>
                <a:cubicBezTo>
                  <a:pt x="1230" y="35"/>
                  <a:pt x="1195" y="62"/>
                  <a:pt x="1154" y="73"/>
                </a:cubicBezTo>
                <a:cubicBezTo>
                  <a:pt x="1168" y="81"/>
                  <a:pt x="1194" y="71"/>
                  <a:pt x="1196" y="88"/>
                </a:cubicBezTo>
                <a:cubicBezTo>
                  <a:pt x="1197" y="99"/>
                  <a:pt x="1169" y="126"/>
                  <a:pt x="1163" y="134"/>
                </a:cubicBezTo>
                <a:cubicBezTo>
                  <a:pt x="1159" y="138"/>
                  <a:pt x="1151" y="149"/>
                  <a:pt x="1145" y="153"/>
                </a:cubicBezTo>
                <a:cubicBezTo>
                  <a:pt x="1128" y="165"/>
                  <a:pt x="1139" y="165"/>
                  <a:pt x="1125" y="150"/>
                </a:cubicBezTo>
                <a:cubicBezTo>
                  <a:pt x="1114" y="137"/>
                  <a:pt x="1109" y="118"/>
                  <a:pt x="1097" y="106"/>
                </a:cubicBezTo>
                <a:cubicBezTo>
                  <a:pt x="1069" y="78"/>
                  <a:pt x="1036" y="76"/>
                  <a:pt x="999" y="76"/>
                </a:cubicBezTo>
                <a:cubicBezTo>
                  <a:pt x="985" y="76"/>
                  <a:pt x="924" y="74"/>
                  <a:pt x="930" y="95"/>
                </a:cubicBezTo>
                <a:cubicBezTo>
                  <a:pt x="934" y="110"/>
                  <a:pt x="967" y="113"/>
                  <a:pt x="973" y="133"/>
                </a:cubicBezTo>
                <a:cubicBezTo>
                  <a:pt x="977" y="150"/>
                  <a:pt x="951" y="188"/>
                  <a:pt x="934" y="198"/>
                </a:cubicBezTo>
                <a:cubicBezTo>
                  <a:pt x="951" y="206"/>
                  <a:pt x="982" y="186"/>
                  <a:pt x="1003" y="190"/>
                </a:cubicBezTo>
                <a:cubicBezTo>
                  <a:pt x="1019" y="193"/>
                  <a:pt x="1072" y="207"/>
                  <a:pt x="1075" y="223"/>
                </a:cubicBezTo>
                <a:cubicBezTo>
                  <a:pt x="1082" y="219"/>
                  <a:pt x="1086" y="207"/>
                  <a:pt x="1094" y="205"/>
                </a:cubicBezTo>
                <a:cubicBezTo>
                  <a:pt x="1117" y="200"/>
                  <a:pt x="1097" y="225"/>
                  <a:pt x="1093" y="235"/>
                </a:cubicBezTo>
                <a:cubicBezTo>
                  <a:pt x="1082" y="262"/>
                  <a:pt x="1077" y="288"/>
                  <a:pt x="1067" y="315"/>
                </a:cubicBezTo>
                <a:cubicBezTo>
                  <a:pt x="1045" y="369"/>
                  <a:pt x="1045" y="429"/>
                  <a:pt x="1044" y="488"/>
                </a:cubicBezTo>
                <a:cubicBezTo>
                  <a:pt x="1043" y="508"/>
                  <a:pt x="1039" y="517"/>
                  <a:pt x="1053" y="531"/>
                </a:cubicBezTo>
                <a:cubicBezTo>
                  <a:pt x="1068" y="545"/>
                  <a:pt x="1093" y="558"/>
                  <a:pt x="1115" y="563"/>
                </a:cubicBezTo>
                <a:cubicBezTo>
                  <a:pt x="1127" y="566"/>
                  <a:pt x="1134" y="568"/>
                  <a:pt x="1147" y="560"/>
                </a:cubicBezTo>
                <a:cubicBezTo>
                  <a:pt x="1180" y="539"/>
                  <a:pt x="1133" y="513"/>
                  <a:pt x="1170" y="492"/>
                </a:cubicBezTo>
                <a:cubicBezTo>
                  <a:pt x="1176" y="489"/>
                  <a:pt x="1220" y="467"/>
                  <a:pt x="1225" y="470"/>
                </a:cubicBezTo>
                <a:cubicBezTo>
                  <a:pt x="1241" y="481"/>
                  <a:pt x="1209" y="510"/>
                  <a:pt x="1202" y="519"/>
                </a:cubicBezTo>
                <a:cubicBezTo>
                  <a:pt x="1143" y="593"/>
                  <a:pt x="1076" y="664"/>
                  <a:pt x="1018" y="737"/>
                </a:cubicBezTo>
                <a:cubicBezTo>
                  <a:pt x="1004" y="755"/>
                  <a:pt x="964" y="814"/>
                  <a:pt x="1005" y="772"/>
                </a:cubicBezTo>
                <a:cubicBezTo>
                  <a:pt x="1023" y="754"/>
                  <a:pt x="1043" y="748"/>
                  <a:pt x="1063" y="732"/>
                </a:cubicBezTo>
                <a:cubicBezTo>
                  <a:pt x="1114" y="693"/>
                  <a:pt x="1146" y="643"/>
                  <a:pt x="1199" y="603"/>
                </a:cubicBezTo>
                <a:cubicBezTo>
                  <a:pt x="1217" y="589"/>
                  <a:pt x="1223" y="577"/>
                  <a:pt x="1234" y="594"/>
                </a:cubicBezTo>
                <a:cubicBezTo>
                  <a:pt x="1237" y="600"/>
                  <a:pt x="1241" y="624"/>
                  <a:pt x="1242" y="631"/>
                </a:cubicBezTo>
                <a:cubicBezTo>
                  <a:pt x="1245" y="657"/>
                  <a:pt x="1249" y="694"/>
                  <a:pt x="1245" y="720"/>
                </a:cubicBezTo>
                <a:cubicBezTo>
                  <a:pt x="1243" y="741"/>
                  <a:pt x="1233" y="759"/>
                  <a:pt x="1216" y="768"/>
                </a:cubicBezTo>
                <a:cubicBezTo>
                  <a:pt x="1198" y="778"/>
                  <a:pt x="1171" y="791"/>
                  <a:pt x="1151" y="783"/>
                </a:cubicBezTo>
                <a:cubicBezTo>
                  <a:pt x="1143" y="780"/>
                  <a:pt x="1136" y="771"/>
                  <a:pt x="1127" y="767"/>
                </a:cubicBezTo>
                <a:cubicBezTo>
                  <a:pt x="1134" y="804"/>
                  <a:pt x="1226" y="816"/>
                  <a:pt x="1252" y="803"/>
                </a:cubicBezTo>
                <a:cubicBezTo>
                  <a:pt x="1292" y="783"/>
                  <a:pt x="1280" y="716"/>
                  <a:pt x="1279" y="680"/>
                </a:cubicBezTo>
                <a:cubicBezTo>
                  <a:pt x="1279" y="644"/>
                  <a:pt x="1275" y="609"/>
                  <a:pt x="1278" y="578"/>
                </a:cubicBezTo>
                <a:cubicBezTo>
                  <a:pt x="1279" y="568"/>
                  <a:pt x="1279" y="554"/>
                  <a:pt x="1280" y="542"/>
                </a:cubicBezTo>
                <a:cubicBezTo>
                  <a:pt x="1284" y="519"/>
                  <a:pt x="1289" y="510"/>
                  <a:pt x="1285" y="487"/>
                </a:cubicBezTo>
                <a:cubicBezTo>
                  <a:pt x="1277" y="439"/>
                  <a:pt x="1291" y="386"/>
                  <a:pt x="1293" y="337"/>
                </a:cubicBezTo>
                <a:close/>
                <a:moveTo>
                  <a:pt x="1201" y="381"/>
                </a:moveTo>
                <a:cubicBezTo>
                  <a:pt x="1196" y="394"/>
                  <a:pt x="1181" y="405"/>
                  <a:pt x="1170" y="413"/>
                </a:cubicBezTo>
                <a:cubicBezTo>
                  <a:pt x="1188" y="419"/>
                  <a:pt x="1161" y="436"/>
                  <a:pt x="1152" y="440"/>
                </a:cubicBezTo>
                <a:cubicBezTo>
                  <a:pt x="1129" y="452"/>
                  <a:pt x="1124" y="443"/>
                  <a:pt x="1124" y="418"/>
                </a:cubicBezTo>
                <a:cubicBezTo>
                  <a:pt x="1124" y="398"/>
                  <a:pt x="1127" y="388"/>
                  <a:pt x="1148" y="380"/>
                </a:cubicBezTo>
                <a:cubicBezTo>
                  <a:pt x="1160" y="376"/>
                  <a:pt x="1200" y="369"/>
                  <a:pt x="1201" y="381"/>
                </a:cubicBezTo>
                <a:close/>
                <a:moveTo>
                  <a:pt x="1220" y="299"/>
                </a:moveTo>
                <a:cubicBezTo>
                  <a:pt x="1220" y="311"/>
                  <a:pt x="1159" y="325"/>
                  <a:pt x="1145" y="330"/>
                </a:cubicBezTo>
                <a:cubicBezTo>
                  <a:pt x="1126" y="336"/>
                  <a:pt x="1124" y="343"/>
                  <a:pt x="1123" y="319"/>
                </a:cubicBezTo>
                <a:cubicBezTo>
                  <a:pt x="1122" y="293"/>
                  <a:pt x="1142" y="280"/>
                  <a:pt x="1162" y="271"/>
                </a:cubicBezTo>
                <a:cubicBezTo>
                  <a:pt x="1167" y="269"/>
                  <a:pt x="1207" y="249"/>
                  <a:pt x="1211" y="251"/>
                </a:cubicBezTo>
                <a:cubicBezTo>
                  <a:pt x="1220" y="254"/>
                  <a:pt x="1219" y="290"/>
                  <a:pt x="1220" y="299"/>
                </a:cubicBezTo>
                <a:close/>
                <a:moveTo>
                  <a:pt x="956" y="419"/>
                </a:moveTo>
                <a:cubicBezTo>
                  <a:pt x="937" y="470"/>
                  <a:pt x="937" y="528"/>
                  <a:pt x="963" y="582"/>
                </a:cubicBezTo>
                <a:cubicBezTo>
                  <a:pt x="960" y="583"/>
                  <a:pt x="959" y="583"/>
                  <a:pt x="955" y="584"/>
                </a:cubicBezTo>
                <a:cubicBezTo>
                  <a:pt x="963" y="596"/>
                  <a:pt x="964" y="639"/>
                  <a:pt x="962" y="656"/>
                </a:cubicBezTo>
                <a:cubicBezTo>
                  <a:pt x="961" y="660"/>
                  <a:pt x="957" y="663"/>
                  <a:pt x="957" y="666"/>
                </a:cubicBezTo>
                <a:cubicBezTo>
                  <a:pt x="956" y="671"/>
                  <a:pt x="962" y="687"/>
                  <a:pt x="962" y="695"/>
                </a:cubicBezTo>
                <a:cubicBezTo>
                  <a:pt x="962" y="704"/>
                  <a:pt x="957" y="720"/>
                  <a:pt x="944" y="728"/>
                </a:cubicBezTo>
                <a:cubicBezTo>
                  <a:pt x="930" y="736"/>
                  <a:pt x="896" y="732"/>
                  <a:pt x="878" y="721"/>
                </a:cubicBezTo>
                <a:cubicBezTo>
                  <a:pt x="853" y="706"/>
                  <a:pt x="850" y="673"/>
                  <a:pt x="853" y="647"/>
                </a:cubicBezTo>
                <a:cubicBezTo>
                  <a:pt x="860" y="583"/>
                  <a:pt x="859" y="517"/>
                  <a:pt x="857" y="454"/>
                </a:cubicBezTo>
                <a:cubicBezTo>
                  <a:pt x="857" y="435"/>
                  <a:pt x="862" y="410"/>
                  <a:pt x="846" y="398"/>
                </a:cubicBezTo>
                <a:cubicBezTo>
                  <a:pt x="846" y="398"/>
                  <a:pt x="825" y="397"/>
                  <a:pt x="820" y="395"/>
                </a:cubicBezTo>
                <a:cubicBezTo>
                  <a:pt x="813" y="393"/>
                  <a:pt x="807" y="388"/>
                  <a:pt x="801" y="384"/>
                </a:cubicBezTo>
                <a:cubicBezTo>
                  <a:pt x="790" y="376"/>
                  <a:pt x="779" y="368"/>
                  <a:pt x="769" y="358"/>
                </a:cubicBezTo>
                <a:cubicBezTo>
                  <a:pt x="784" y="343"/>
                  <a:pt x="791" y="344"/>
                  <a:pt x="809" y="340"/>
                </a:cubicBezTo>
                <a:cubicBezTo>
                  <a:pt x="842" y="333"/>
                  <a:pt x="861" y="315"/>
                  <a:pt x="883" y="299"/>
                </a:cubicBezTo>
                <a:cubicBezTo>
                  <a:pt x="900" y="288"/>
                  <a:pt x="930" y="285"/>
                  <a:pt x="950" y="287"/>
                </a:cubicBezTo>
                <a:cubicBezTo>
                  <a:pt x="990" y="290"/>
                  <a:pt x="984" y="336"/>
                  <a:pt x="1007" y="337"/>
                </a:cubicBezTo>
                <a:cubicBezTo>
                  <a:pt x="1004" y="346"/>
                  <a:pt x="996" y="350"/>
                  <a:pt x="987" y="355"/>
                </a:cubicBezTo>
                <a:cubicBezTo>
                  <a:pt x="974" y="363"/>
                  <a:pt x="961" y="402"/>
                  <a:pt x="956" y="419"/>
                </a:cubicBezTo>
                <a:close/>
                <a:moveTo>
                  <a:pt x="1463" y="417"/>
                </a:moveTo>
                <a:cubicBezTo>
                  <a:pt x="1447" y="447"/>
                  <a:pt x="1455" y="506"/>
                  <a:pt x="1455" y="535"/>
                </a:cubicBezTo>
                <a:cubicBezTo>
                  <a:pt x="1456" y="571"/>
                  <a:pt x="1452" y="615"/>
                  <a:pt x="1453" y="646"/>
                </a:cubicBezTo>
                <a:cubicBezTo>
                  <a:pt x="1454" y="692"/>
                  <a:pt x="1476" y="751"/>
                  <a:pt x="1431" y="783"/>
                </a:cubicBezTo>
                <a:cubicBezTo>
                  <a:pt x="1400" y="774"/>
                  <a:pt x="1353" y="758"/>
                  <a:pt x="1318" y="764"/>
                </a:cubicBezTo>
                <a:cubicBezTo>
                  <a:pt x="1316" y="747"/>
                  <a:pt x="1311" y="732"/>
                  <a:pt x="1310" y="716"/>
                </a:cubicBezTo>
                <a:cubicBezTo>
                  <a:pt x="1306" y="666"/>
                  <a:pt x="1315" y="608"/>
                  <a:pt x="1321" y="555"/>
                </a:cubicBezTo>
                <a:cubicBezTo>
                  <a:pt x="1328" y="507"/>
                  <a:pt x="1343" y="559"/>
                  <a:pt x="1343" y="583"/>
                </a:cubicBezTo>
                <a:cubicBezTo>
                  <a:pt x="1343" y="610"/>
                  <a:pt x="1341" y="669"/>
                  <a:pt x="1365" y="690"/>
                </a:cubicBezTo>
                <a:cubicBezTo>
                  <a:pt x="1408" y="729"/>
                  <a:pt x="1393" y="603"/>
                  <a:pt x="1392" y="587"/>
                </a:cubicBezTo>
                <a:cubicBezTo>
                  <a:pt x="1391" y="578"/>
                  <a:pt x="1396" y="559"/>
                  <a:pt x="1391" y="549"/>
                </a:cubicBezTo>
                <a:cubicBezTo>
                  <a:pt x="1385" y="538"/>
                  <a:pt x="1373" y="539"/>
                  <a:pt x="1359" y="535"/>
                </a:cubicBezTo>
                <a:cubicBezTo>
                  <a:pt x="1343" y="529"/>
                  <a:pt x="1285" y="520"/>
                  <a:pt x="1297" y="497"/>
                </a:cubicBezTo>
                <a:cubicBezTo>
                  <a:pt x="1302" y="486"/>
                  <a:pt x="1331" y="478"/>
                  <a:pt x="1342" y="477"/>
                </a:cubicBezTo>
                <a:cubicBezTo>
                  <a:pt x="1349" y="476"/>
                  <a:pt x="1370" y="480"/>
                  <a:pt x="1375" y="477"/>
                </a:cubicBezTo>
                <a:cubicBezTo>
                  <a:pt x="1386" y="471"/>
                  <a:pt x="1388" y="452"/>
                  <a:pt x="1377" y="439"/>
                </a:cubicBezTo>
                <a:cubicBezTo>
                  <a:pt x="1366" y="425"/>
                  <a:pt x="1345" y="434"/>
                  <a:pt x="1332" y="424"/>
                </a:cubicBezTo>
                <a:cubicBezTo>
                  <a:pt x="1314" y="409"/>
                  <a:pt x="1336" y="407"/>
                  <a:pt x="1352" y="398"/>
                </a:cubicBezTo>
                <a:cubicBezTo>
                  <a:pt x="1379" y="384"/>
                  <a:pt x="1379" y="380"/>
                  <a:pt x="1378" y="350"/>
                </a:cubicBezTo>
                <a:cubicBezTo>
                  <a:pt x="1377" y="323"/>
                  <a:pt x="1377" y="291"/>
                  <a:pt x="1377" y="268"/>
                </a:cubicBezTo>
                <a:cubicBezTo>
                  <a:pt x="1378" y="235"/>
                  <a:pt x="1374" y="211"/>
                  <a:pt x="1373" y="178"/>
                </a:cubicBezTo>
                <a:cubicBezTo>
                  <a:pt x="1372" y="157"/>
                  <a:pt x="1364" y="145"/>
                  <a:pt x="1360" y="125"/>
                </a:cubicBezTo>
                <a:cubicBezTo>
                  <a:pt x="1355" y="106"/>
                  <a:pt x="1354" y="108"/>
                  <a:pt x="1372" y="94"/>
                </a:cubicBezTo>
                <a:cubicBezTo>
                  <a:pt x="1382" y="88"/>
                  <a:pt x="1392" y="78"/>
                  <a:pt x="1405" y="81"/>
                </a:cubicBezTo>
                <a:cubicBezTo>
                  <a:pt x="1428" y="85"/>
                  <a:pt x="1441" y="140"/>
                  <a:pt x="1445" y="160"/>
                </a:cubicBezTo>
                <a:cubicBezTo>
                  <a:pt x="1451" y="191"/>
                  <a:pt x="1446" y="219"/>
                  <a:pt x="1445" y="251"/>
                </a:cubicBezTo>
                <a:cubicBezTo>
                  <a:pt x="1445" y="263"/>
                  <a:pt x="1443" y="280"/>
                  <a:pt x="1446" y="292"/>
                </a:cubicBezTo>
                <a:cubicBezTo>
                  <a:pt x="1450" y="311"/>
                  <a:pt x="1449" y="304"/>
                  <a:pt x="1465" y="312"/>
                </a:cubicBezTo>
                <a:cubicBezTo>
                  <a:pt x="1484" y="321"/>
                  <a:pt x="1513" y="331"/>
                  <a:pt x="1516" y="356"/>
                </a:cubicBezTo>
                <a:cubicBezTo>
                  <a:pt x="1523" y="389"/>
                  <a:pt x="1474" y="397"/>
                  <a:pt x="1463" y="417"/>
                </a:cubicBezTo>
                <a:close/>
              </a:path>
            </a:pathLst>
          </a:custGeom>
          <a:solidFill>
            <a:srgbClr val="2C3093"/>
          </a:solidFill>
          <a:ln>
            <a:noFill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zh-CN" altLang="en-US" sz="900">
              <a:solidFill>
                <a:srgbClr val="2C3093"/>
              </a:solidFill>
            </a:endParaRPr>
          </a:p>
        </p:txBody>
      </p:sp>
      <p:grpSp>
        <p:nvGrpSpPr>
          <p:cNvPr id="105" name="Group 12">
            <a:extLst>
              <a:ext uri="{FF2B5EF4-FFF2-40B4-BE49-F238E27FC236}">
                <a16:creationId xmlns:a16="http://schemas.microsoft.com/office/drawing/2014/main" id="{0764FE16-05A4-4F47-A2CE-9CBCAEC5A1B8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H="1">
            <a:off x="-3186112" y="3186112"/>
            <a:ext cx="6858000" cy="485775"/>
            <a:chOff x="1391" y="0"/>
            <a:chExt cx="6048" cy="336"/>
          </a:xfrm>
        </p:grpSpPr>
        <p:grpSp>
          <p:nvGrpSpPr>
            <p:cNvPr id="106" name="Group 15">
              <a:extLst>
                <a:ext uri="{FF2B5EF4-FFF2-40B4-BE49-F238E27FC236}">
                  <a16:creationId xmlns:a16="http://schemas.microsoft.com/office/drawing/2014/main" id="{7F33D294-1564-41C8-A013-3B113159EF4F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7127" y="24"/>
              <a:ext cx="336" cy="288"/>
              <a:chOff x="96" y="3984"/>
              <a:chExt cx="5328" cy="48"/>
            </a:xfrm>
          </p:grpSpPr>
          <p:sp>
            <p:nvSpPr>
              <p:cNvPr id="152" name="Rectangle 13">
                <a:extLst>
                  <a:ext uri="{FF2B5EF4-FFF2-40B4-BE49-F238E27FC236}">
                    <a16:creationId xmlns:a16="http://schemas.microsoft.com/office/drawing/2014/main" id="{D9F5B2DD-A344-4C3C-A358-7F160362F7C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53" name="Rectangle 14">
                <a:extLst>
                  <a:ext uri="{FF2B5EF4-FFF2-40B4-BE49-F238E27FC236}">
                    <a16:creationId xmlns:a16="http://schemas.microsoft.com/office/drawing/2014/main" id="{F8509B26-B980-41C2-9A82-3DEAE63014B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07" name="Group 15">
              <a:extLst>
                <a:ext uri="{FF2B5EF4-FFF2-40B4-BE49-F238E27FC236}">
                  <a16:creationId xmlns:a16="http://schemas.microsoft.com/office/drawing/2014/main" id="{56613C87-3203-466F-AB6A-36EEAFE50A28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6743" y="24"/>
              <a:ext cx="336" cy="288"/>
              <a:chOff x="96" y="3984"/>
              <a:chExt cx="5328" cy="48"/>
            </a:xfrm>
          </p:grpSpPr>
          <p:sp>
            <p:nvSpPr>
              <p:cNvPr id="150" name="Rectangle 13">
                <a:extLst>
                  <a:ext uri="{FF2B5EF4-FFF2-40B4-BE49-F238E27FC236}">
                    <a16:creationId xmlns:a16="http://schemas.microsoft.com/office/drawing/2014/main" id="{DED3F653-5CF4-4FB1-94AA-1469E76BA81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51" name="Rectangle 14">
                <a:extLst>
                  <a:ext uri="{FF2B5EF4-FFF2-40B4-BE49-F238E27FC236}">
                    <a16:creationId xmlns:a16="http://schemas.microsoft.com/office/drawing/2014/main" id="{5022406A-45BA-40D0-929A-C4B4F993D4B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08" name="Group 15">
              <a:extLst>
                <a:ext uri="{FF2B5EF4-FFF2-40B4-BE49-F238E27FC236}">
                  <a16:creationId xmlns:a16="http://schemas.microsoft.com/office/drawing/2014/main" id="{1A48EAD9-9D82-4954-ADAB-DFE2BAB54912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6359" y="24"/>
              <a:ext cx="336" cy="288"/>
              <a:chOff x="96" y="3984"/>
              <a:chExt cx="5328" cy="48"/>
            </a:xfrm>
          </p:grpSpPr>
          <p:sp>
            <p:nvSpPr>
              <p:cNvPr id="148" name="Rectangle 13">
                <a:extLst>
                  <a:ext uri="{FF2B5EF4-FFF2-40B4-BE49-F238E27FC236}">
                    <a16:creationId xmlns:a16="http://schemas.microsoft.com/office/drawing/2014/main" id="{976992C2-765E-4B4C-828E-C9A368F4C4C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49" name="Rectangle 14">
                <a:extLst>
                  <a:ext uri="{FF2B5EF4-FFF2-40B4-BE49-F238E27FC236}">
                    <a16:creationId xmlns:a16="http://schemas.microsoft.com/office/drawing/2014/main" id="{606EB2F9-545C-459D-AC38-D6870ACE5E5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09" name="Group 15">
              <a:extLst>
                <a:ext uri="{FF2B5EF4-FFF2-40B4-BE49-F238E27FC236}">
                  <a16:creationId xmlns:a16="http://schemas.microsoft.com/office/drawing/2014/main" id="{36259FB0-C7DD-420D-BEE1-73E0229A9886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5975" y="24"/>
              <a:ext cx="336" cy="288"/>
              <a:chOff x="96" y="3984"/>
              <a:chExt cx="5328" cy="48"/>
            </a:xfrm>
          </p:grpSpPr>
          <p:sp>
            <p:nvSpPr>
              <p:cNvPr id="146" name="Rectangle 13">
                <a:extLst>
                  <a:ext uri="{FF2B5EF4-FFF2-40B4-BE49-F238E27FC236}">
                    <a16:creationId xmlns:a16="http://schemas.microsoft.com/office/drawing/2014/main" id="{AA4F3FAA-0F43-43BC-BBAE-5CA954DFB84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47" name="Rectangle 14">
                <a:extLst>
                  <a:ext uri="{FF2B5EF4-FFF2-40B4-BE49-F238E27FC236}">
                    <a16:creationId xmlns:a16="http://schemas.microsoft.com/office/drawing/2014/main" id="{F18CBF7D-1844-4282-8EFE-7DCD4087DC9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10" name="Group 15">
              <a:extLst>
                <a:ext uri="{FF2B5EF4-FFF2-40B4-BE49-F238E27FC236}">
                  <a16:creationId xmlns:a16="http://schemas.microsoft.com/office/drawing/2014/main" id="{A51FA3F9-FD96-4619-A0DE-4912F8742D7B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5591" y="24"/>
              <a:ext cx="336" cy="288"/>
              <a:chOff x="96" y="3984"/>
              <a:chExt cx="5328" cy="48"/>
            </a:xfrm>
          </p:grpSpPr>
          <p:sp>
            <p:nvSpPr>
              <p:cNvPr id="144" name="Rectangle 13">
                <a:extLst>
                  <a:ext uri="{FF2B5EF4-FFF2-40B4-BE49-F238E27FC236}">
                    <a16:creationId xmlns:a16="http://schemas.microsoft.com/office/drawing/2014/main" id="{8C585835-F186-4C49-8433-E96C5867D0C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45" name="Rectangle 14">
                <a:extLst>
                  <a:ext uri="{FF2B5EF4-FFF2-40B4-BE49-F238E27FC236}">
                    <a16:creationId xmlns:a16="http://schemas.microsoft.com/office/drawing/2014/main" id="{3116C176-136C-4B44-9AF3-FCF90F239E9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11" name="Group 15">
              <a:extLst>
                <a:ext uri="{FF2B5EF4-FFF2-40B4-BE49-F238E27FC236}">
                  <a16:creationId xmlns:a16="http://schemas.microsoft.com/office/drawing/2014/main" id="{9B6D9BB5-54CE-48B5-A803-0D8A0F4C74FE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5207" y="24"/>
              <a:ext cx="336" cy="288"/>
              <a:chOff x="96" y="3984"/>
              <a:chExt cx="5328" cy="48"/>
            </a:xfrm>
          </p:grpSpPr>
          <p:sp>
            <p:nvSpPr>
              <p:cNvPr id="142" name="Rectangle 13">
                <a:extLst>
                  <a:ext uri="{FF2B5EF4-FFF2-40B4-BE49-F238E27FC236}">
                    <a16:creationId xmlns:a16="http://schemas.microsoft.com/office/drawing/2014/main" id="{B9FB7038-2A18-4CA6-AFC2-857CCE5A989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43" name="Rectangle 14">
                <a:extLst>
                  <a:ext uri="{FF2B5EF4-FFF2-40B4-BE49-F238E27FC236}">
                    <a16:creationId xmlns:a16="http://schemas.microsoft.com/office/drawing/2014/main" id="{5AF4565A-1B17-4E46-A82E-DC359948A6C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12" name="Group 15">
              <a:extLst>
                <a:ext uri="{FF2B5EF4-FFF2-40B4-BE49-F238E27FC236}">
                  <a16:creationId xmlns:a16="http://schemas.microsoft.com/office/drawing/2014/main" id="{63B77828-C097-4CC2-9949-A7C01EA81C0E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4823" y="24"/>
              <a:ext cx="336" cy="288"/>
              <a:chOff x="96" y="3984"/>
              <a:chExt cx="5328" cy="48"/>
            </a:xfrm>
          </p:grpSpPr>
          <p:sp>
            <p:nvSpPr>
              <p:cNvPr id="140" name="Rectangle 13">
                <a:extLst>
                  <a:ext uri="{FF2B5EF4-FFF2-40B4-BE49-F238E27FC236}">
                    <a16:creationId xmlns:a16="http://schemas.microsoft.com/office/drawing/2014/main" id="{70CB070A-C7A4-4381-B476-44763B857D6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41" name="Rectangle 14">
                <a:extLst>
                  <a:ext uri="{FF2B5EF4-FFF2-40B4-BE49-F238E27FC236}">
                    <a16:creationId xmlns:a16="http://schemas.microsoft.com/office/drawing/2014/main" id="{C1AE0EEA-F630-4599-AC3B-A42D5AAFF20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13" name="Group 15">
              <a:extLst>
                <a:ext uri="{FF2B5EF4-FFF2-40B4-BE49-F238E27FC236}">
                  <a16:creationId xmlns:a16="http://schemas.microsoft.com/office/drawing/2014/main" id="{345526AA-A492-4989-A54D-21551A1DDD25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4439" y="24"/>
              <a:ext cx="336" cy="288"/>
              <a:chOff x="96" y="3984"/>
              <a:chExt cx="5328" cy="48"/>
            </a:xfrm>
          </p:grpSpPr>
          <p:sp>
            <p:nvSpPr>
              <p:cNvPr id="138" name="Rectangle 13">
                <a:extLst>
                  <a:ext uri="{FF2B5EF4-FFF2-40B4-BE49-F238E27FC236}">
                    <a16:creationId xmlns:a16="http://schemas.microsoft.com/office/drawing/2014/main" id="{39957384-CEAF-44DE-A5FD-0DB42F48004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39" name="Rectangle 14">
                <a:extLst>
                  <a:ext uri="{FF2B5EF4-FFF2-40B4-BE49-F238E27FC236}">
                    <a16:creationId xmlns:a16="http://schemas.microsoft.com/office/drawing/2014/main" id="{D11C4A20-C8FA-4042-BB1B-B8E9444833F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14" name="Group 15">
              <a:extLst>
                <a:ext uri="{FF2B5EF4-FFF2-40B4-BE49-F238E27FC236}">
                  <a16:creationId xmlns:a16="http://schemas.microsoft.com/office/drawing/2014/main" id="{B855C691-DBDD-42F1-A8BC-19E0BA075CE4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4055" y="24"/>
              <a:ext cx="336" cy="288"/>
              <a:chOff x="96" y="3984"/>
              <a:chExt cx="5328" cy="48"/>
            </a:xfrm>
          </p:grpSpPr>
          <p:sp>
            <p:nvSpPr>
              <p:cNvPr id="136" name="Rectangle 13">
                <a:extLst>
                  <a:ext uri="{FF2B5EF4-FFF2-40B4-BE49-F238E27FC236}">
                    <a16:creationId xmlns:a16="http://schemas.microsoft.com/office/drawing/2014/main" id="{F50CBCE1-DAED-4C59-9DF7-B726DF389B5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37" name="Rectangle 14">
                <a:extLst>
                  <a:ext uri="{FF2B5EF4-FFF2-40B4-BE49-F238E27FC236}">
                    <a16:creationId xmlns:a16="http://schemas.microsoft.com/office/drawing/2014/main" id="{5FDFEFB4-83CB-4700-856A-01678B81FCC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15" name="Group 15">
              <a:extLst>
                <a:ext uri="{FF2B5EF4-FFF2-40B4-BE49-F238E27FC236}">
                  <a16:creationId xmlns:a16="http://schemas.microsoft.com/office/drawing/2014/main" id="{A760EDBF-195D-4CB4-8223-834C635F74BF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3671" y="24"/>
              <a:ext cx="336" cy="288"/>
              <a:chOff x="96" y="3984"/>
              <a:chExt cx="5328" cy="48"/>
            </a:xfrm>
          </p:grpSpPr>
          <p:sp>
            <p:nvSpPr>
              <p:cNvPr id="134" name="Rectangle 13">
                <a:extLst>
                  <a:ext uri="{FF2B5EF4-FFF2-40B4-BE49-F238E27FC236}">
                    <a16:creationId xmlns:a16="http://schemas.microsoft.com/office/drawing/2014/main" id="{0FA38C58-28B3-4A23-8A97-3122DD5013B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35" name="Rectangle 14">
                <a:extLst>
                  <a:ext uri="{FF2B5EF4-FFF2-40B4-BE49-F238E27FC236}">
                    <a16:creationId xmlns:a16="http://schemas.microsoft.com/office/drawing/2014/main" id="{AC46C072-AF44-40E5-8A63-5F62AAFDF49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16" name="Group 15">
              <a:extLst>
                <a:ext uri="{FF2B5EF4-FFF2-40B4-BE49-F238E27FC236}">
                  <a16:creationId xmlns:a16="http://schemas.microsoft.com/office/drawing/2014/main" id="{078E07FB-33DF-42FE-945D-32B143B53C83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3287" y="24"/>
              <a:ext cx="336" cy="288"/>
              <a:chOff x="96" y="3984"/>
              <a:chExt cx="5328" cy="48"/>
            </a:xfrm>
          </p:grpSpPr>
          <p:sp>
            <p:nvSpPr>
              <p:cNvPr id="132" name="Rectangle 13">
                <a:extLst>
                  <a:ext uri="{FF2B5EF4-FFF2-40B4-BE49-F238E27FC236}">
                    <a16:creationId xmlns:a16="http://schemas.microsoft.com/office/drawing/2014/main" id="{EC048C21-0881-49EB-B590-661A2D73F7A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33" name="Rectangle 14">
                <a:extLst>
                  <a:ext uri="{FF2B5EF4-FFF2-40B4-BE49-F238E27FC236}">
                    <a16:creationId xmlns:a16="http://schemas.microsoft.com/office/drawing/2014/main" id="{5E15BF58-D809-46BB-8B75-24BA6EE8E09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17" name="Group 15">
              <a:extLst>
                <a:ext uri="{FF2B5EF4-FFF2-40B4-BE49-F238E27FC236}">
                  <a16:creationId xmlns:a16="http://schemas.microsoft.com/office/drawing/2014/main" id="{84F827B6-F0A7-4AC0-B854-00EC9688732E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2903" y="24"/>
              <a:ext cx="336" cy="288"/>
              <a:chOff x="96" y="3984"/>
              <a:chExt cx="5328" cy="48"/>
            </a:xfrm>
          </p:grpSpPr>
          <p:sp>
            <p:nvSpPr>
              <p:cNvPr id="130" name="Rectangle 13">
                <a:extLst>
                  <a:ext uri="{FF2B5EF4-FFF2-40B4-BE49-F238E27FC236}">
                    <a16:creationId xmlns:a16="http://schemas.microsoft.com/office/drawing/2014/main" id="{9F83F618-C2CF-4444-B1F3-81222A3FB37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31" name="Rectangle 14">
                <a:extLst>
                  <a:ext uri="{FF2B5EF4-FFF2-40B4-BE49-F238E27FC236}">
                    <a16:creationId xmlns:a16="http://schemas.microsoft.com/office/drawing/2014/main" id="{8006B7CD-7EE3-480D-8518-2C90EE41B21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18" name="Group 15">
              <a:extLst>
                <a:ext uri="{FF2B5EF4-FFF2-40B4-BE49-F238E27FC236}">
                  <a16:creationId xmlns:a16="http://schemas.microsoft.com/office/drawing/2014/main" id="{C5145EF4-7F6E-41A8-A903-BAA1F8CAD7F2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2519" y="24"/>
              <a:ext cx="336" cy="288"/>
              <a:chOff x="96" y="3984"/>
              <a:chExt cx="5328" cy="48"/>
            </a:xfrm>
          </p:grpSpPr>
          <p:sp>
            <p:nvSpPr>
              <p:cNvPr id="128" name="Rectangle 13">
                <a:extLst>
                  <a:ext uri="{FF2B5EF4-FFF2-40B4-BE49-F238E27FC236}">
                    <a16:creationId xmlns:a16="http://schemas.microsoft.com/office/drawing/2014/main" id="{A9F70363-8A3D-4713-8465-8AE80354EF0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29" name="Rectangle 14">
                <a:extLst>
                  <a:ext uri="{FF2B5EF4-FFF2-40B4-BE49-F238E27FC236}">
                    <a16:creationId xmlns:a16="http://schemas.microsoft.com/office/drawing/2014/main" id="{F2D2AFEF-EDB5-4525-AD99-798067EC229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19" name="Group 15">
              <a:extLst>
                <a:ext uri="{FF2B5EF4-FFF2-40B4-BE49-F238E27FC236}">
                  <a16:creationId xmlns:a16="http://schemas.microsoft.com/office/drawing/2014/main" id="{BDDD0B47-AA6D-4287-A6F2-0F5E35564FAD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2135" y="24"/>
              <a:ext cx="336" cy="288"/>
              <a:chOff x="96" y="3984"/>
              <a:chExt cx="5328" cy="48"/>
            </a:xfrm>
          </p:grpSpPr>
          <p:sp>
            <p:nvSpPr>
              <p:cNvPr id="126" name="Rectangle 13">
                <a:extLst>
                  <a:ext uri="{FF2B5EF4-FFF2-40B4-BE49-F238E27FC236}">
                    <a16:creationId xmlns:a16="http://schemas.microsoft.com/office/drawing/2014/main" id="{F4EE8B40-EBC3-4B98-B6C9-22297742E45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27" name="Rectangle 14">
                <a:extLst>
                  <a:ext uri="{FF2B5EF4-FFF2-40B4-BE49-F238E27FC236}">
                    <a16:creationId xmlns:a16="http://schemas.microsoft.com/office/drawing/2014/main" id="{9A31A8C1-7C7E-4E3D-A245-A9B1EB22083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20" name="Group 15">
              <a:extLst>
                <a:ext uri="{FF2B5EF4-FFF2-40B4-BE49-F238E27FC236}">
                  <a16:creationId xmlns:a16="http://schemas.microsoft.com/office/drawing/2014/main" id="{842266E8-FDEE-4612-9544-89C3D2CFCE5C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1751" y="24"/>
              <a:ext cx="336" cy="288"/>
              <a:chOff x="96" y="3984"/>
              <a:chExt cx="5328" cy="48"/>
            </a:xfrm>
          </p:grpSpPr>
          <p:sp>
            <p:nvSpPr>
              <p:cNvPr id="124" name="Rectangle 13">
                <a:extLst>
                  <a:ext uri="{FF2B5EF4-FFF2-40B4-BE49-F238E27FC236}">
                    <a16:creationId xmlns:a16="http://schemas.microsoft.com/office/drawing/2014/main" id="{A606865B-F01F-4E3D-BE87-E646ACA99AF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25" name="Rectangle 14">
                <a:extLst>
                  <a:ext uri="{FF2B5EF4-FFF2-40B4-BE49-F238E27FC236}">
                    <a16:creationId xmlns:a16="http://schemas.microsoft.com/office/drawing/2014/main" id="{0BDD0BCD-F664-41A6-8848-D8B9CFD6720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121" name="Group 15">
              <a:extLst>
                <a:ext uri="{FF2B5EF4-FFF2-40B4-BE49-F238E27FC236}">
                  <a16:creationId xmlns:a16="http://schemas.microsoft.com/office/drawing/2014/main" id="{3F51B09B-D51B-49DE-B028-CA5E59491830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5400000">
              <a:off x="1367" y="24"/>
              <a:ext cx="336" cy="288"/>
              <a:chOff x="96" y="3984"/>
              <a:chExt cx="5328" cy="48"/>
            </a:xfrm>
          </p:grpSpPr>
          <p:sp>
            <p:nvSpPr>
              <p:cNvPr id="122" name="Rectangle 13">
                <a:extLst>
                  <a:ext uri="{FF2B5EF4-FFF2-40B4-BE49-F238E27FC236}">
                    <a16:creationId xmlns:a16="http://schemas.microsoft.com/office/drawing/2014/main" id="{15926FC1-AA54-4DF5-98C6-035EA9FD164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4015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003366">
                      <a:alpha val="44000"/>
                    </a:srgbClr>
                  </a:gs>
                  <a:gs pos="100000">
                    <a:srgbClr val="00182F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  <p:sp>
            <p:nvSpPr>
              <p:cNvPr id="123" name="Rectangle 14">
                <a:extLst>
                  <a:ext uri="{FF2B5EF4-FFF2-40B4-BE49-F238E27FC236}">
                    <a16:creationId xmlns:a16="http://schemas.microsoft.com/office/drawing/2014/main" id="{D49C06BC-EC79-41CF-B4D4-BD8BEC339AA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96" y="3984"/>
                <a:ext cx="5328" cy="17"/>
              </a:xfrm>
              <a:prstGeom prst="rect">
                <a:avLst/>
              </a:prstGeom>
              <a:gradFill rotWithShape="1">
                <a:gsLst>
                  <a:gs pos="0">
                    <a:srgbClr val="FF9900">
                      <a:alpha val="44000"/>
                    </a:srgbClr>
                  </a:gs>
                  <a:gs pos="100000">
                    <a:srgbClr val="764700">
                      <a:alpha val="0"/>
                    </a:srgbClr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rot="10800000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zh-CN">
                  <a:ea typeface="黑体" panose="02010609060101010101" pitchFamily="49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35224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2906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0584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2" r:id="rId2"/>
  </p:sldLayoutIdLs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9003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hanhanwanghahaha" TargetMode="External"/><Relationship Id="rId4" Type="http://schemas.openxmlformats.org/officeDocument/2006/relationships/hyperlink" Target="https://blog.csdn.net/hanhanwanghah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9B6A96-D990-422A-B654-E320EE0ED32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41900" y="5898786"/>
            <a:ext cx="7725490" cy="795245"/>
          </a:xfrm>
        </p:spPr>
        <p:txBody>
          <a:bodyPr/>
          <a:lstStyle/>
          <a:p>
            <a:pPr algn="ctr"/>
            <a:r>
              <a:rPr lang="en-US" altLang="zh-CN" sz="2800" b="1" spc="500" dirty="0">
                <a:solidFill>
                  <a:schemeClr val="bg1"/>
                </a:solidFill>
                <a:latin typeface="+mn-ea"/>
              </a:rPr>
              <a:t>2020</a:t>
            </a:r>
            <a:r>
              <a:rPr lang="zh-CN" altLang="en-US" sz="2800" b="1" spc="500" dirty="0">
                <a:solidFill>
                  <a:schemeClr val="bg1"/>
                </a:solidFill>
                <a:latin typeface="+mn-ea"/>
              </a:rPr>
              <a:t>年</a:t>
            </a:r>
            <a:r>
              <a:rPr lang="en-US" altLang="zh-CN" sz="2800" b="1" spc="500" dirty="0">
                <a:solidFill>
                  <a:schemeClr val="bg1"/>
                </a:solidFill>
                <a:latin typeface="+mn-ea"/>
              </a:rPr>
              <a:t>11</a:t>
            </a:r>
            <a:r>
              <a:rPr lang="zh-CN" altLang="en-US" sz="2800" b="1" spc="500" dirty="0">
                <a:solidFill>
                  <a:schemeClr val="bg1"/>
                </a:solidFill>
                <a:latin typeface="+mn-ea"/>
              </a:rPr>
              <a:t>月</a:t>
            </a:r>
            <a:r>
              <a:rPr lang="en-US" altLang="zh-CN" sz="2800" b="1" spc="500" dirty="0">
                <a:solidFill>
                  <a:schemeClr val="bg1"/>
                </a:solidFill>
                <a:latin typeface="+mn-ea"/>
              </a:rPr>
              <a:t>23</a:t>
            </a:r>
            <a:r>
              <a:rPr lang="zh-CN" altLang="en-US" sz="2800" b="1" spc="500" dirty="0">
                <a:solidFill>
                  <a:schemeClr val="bg1"/>
                </a:solidFill>
                <a:latin typeface="+mn-ea"/>
              </a:rPr>
              <a:t>日</a:t>
            </a:r>
            <a:endParaRPr lang="zh-CN" altLang="en-US" sz="2800" b="1" spc="500" dirty="0">
              <a:latin typeface="+mn-ea"/>
            </a:endParaRPr>
          </a:p>
        </p:txBody>
      </p:sp>
      <p:grpSp>
        <p:nvGrpSpPr>
          <p:cNvPr id="7" name="Group 32">
            <a:extLst>
              <a:ext uri="{FF2B5EF4-FFF2-40B4-BE49-F238E27FC236}">
                <a16:creationId xmlns:a16="http://schemas.microsoft.com/office/drawing/2014/main" id="{3E7087A9-222C-49B3-A6A5-7C66CFE16151}"/>
              </a:ext>
            </a:extLst>
          </p:cNvPr>
          <p:cNvGrpSpPr>
            <a:grpSpLocks/>
          </p:cNvGrpSpPr>
          <p:nvPr/>
        </p:nvGrpSpPr>
        <p:grpSpPr bwMode="auto">
          <a:xfrm>
            <a:off x="8356589" y="3682963"/>
            <a:ext cx="2668913" cy="449527"/>
            <a:chOff x="363" y="300"/>
            <a:chExt cx="2173" cy="366"/>
          </a:xfrm>
        </p:grpSpPr>
        <p:pic>
          <p:nvPicPr>
            <p:cNvPr id="9" name="Picture 8" descr="1353315397-2IZYFVG">
              <a:extLst>
                <a:ext uri="{FF2B5EF4-FFF2-40B4-BE49-F238E27FC236}">
                  <a16:creationId xmlns:a16="http://schemas.microsoft.com/office/drawing/2014/main" id="{47677370-66F8-45CE-A5B8-CD79ABDDE508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" y="300"/>
              <a:ext cx="308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9" descr="03">
              <a:extLst>
                <a:ext uri="{FF2B5EF4-FFF2-40B4-BE49-F238E27FC236}">
                  <a16:creationId xmlns:a16="http://schemas.microsoft.com/office/drawing/2014/main" id="{0B3C171E-CD0D-46A5-970B-2506DFE17E4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499" t="26373" b="59792"/>
            <a:stretch>
              <a:fillRect/>
            </a:stretch>
          </p:blipFill>
          <p:spPr bwMode="auto">
            <a:xfrm>
              <a:off x="688" y="529"/>
              <a:ext cx="1848" cy="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文本框 4"/>
          <p:cNvSpPr txBox="1"/>
          <p:nvPr/>
        </p:nvSpPr>
        <p:spPr>
          <a:xfrm>
            <a:off x="4397321" y="2487146"/>
            <a:ext cx="33973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</a:rPr>
              <a:t>答辩人：王燕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93CF1CF-DF8B-47C0-9E6D-765022A56B07}"/>
              </a:ext>
            </a:extLst>
          </p:cNvPr>
          <p:cNvSpPr txBox="1"/>
          <p:nvPr/>
        </p:nvSpPr>
        <p:spPr>
          <a:xfrm>
            <a:off x="2304288" y="1325058"/>
            <a:ext cx="7956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</a:rPr>
              <a:t>惠普软件工程卓越人才班期末答辩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3B12038-D820-40A7-B2E9-0EC5782B8754}"/>
              </a:ext>
            </a:extLst>
          </p:cNvPr>
          <p:cNvSpPr txBox="1"/>
          <p:nvPr/>
        </p:nvSpPr>
        <p:spPr>
          <a:xfrm>
            <a:off x="8897112" y="3594892"/>
            <a:ext cx="1956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重庆财经学院</a:t>
            </a:r>
          </a:p>
        </p:txBody>
      </p:sp>
    </p:spTree>
    <p:extLst>
      <p:ext uri="{BB962C8B-B14F-4D97-AF65-F5344CB8AC3E}">
        <p14:creationId xmlns:p14="http://schemas.microsoft.com/office/powerpoint/2010/main" val="103821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4175499-6B97-44CF-87E7-BF1DF20AD5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6890" y="1397000"/>
            <a:ext cx="6111240" cy="54610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zh-CN" altLang="en-US" sz="3200" b="1" dirty="0"/>
              <a:t>自我介绍</a:t>
            </a:r>
          </a:p>
          <a:p>
            <a:pPr>
              <a:lnSpc>
                <a:spcPct val="200000"/>
              </a:lnSpc>
            </a:pPr>
            <a:r>
              <a:rPr lang="zh-CN" altLang="en-US" sz="3200" b="1" dirty="0"/>
              <a:t>收获</a:t>
            </a:r>
            <a:endParaRPr lang="en-US" altLang="zh-CN" sz="3200" b="1" dirty="0"/>
          </a:p>
          <a:p>
            <a:pPr>
              <a:lnSpc>
                <a:spcPct val="200000"/>
              </a:lnSpc>
            </a:pPr>
            <a:r>
              <a:rPr lang="zh-CN" altLang="en-US" sz="3200" b="1" dirty="0"/>
              <a:t>项目展示</a:t>
            </a:r>
            <a:endParaRPr lang="en-US" altLang="zh-CN" sz="3200" b="1" dirty="0"/>
          </a:p>
          <a:p>
            <a:pPr marL="0" indent="0">
              <a:lnSpc>
                <a:spcPct val="200000"/>
              </a:lnSpc>
              <a:buNone/>
            </a:pPr>
            <a:endParaRPr lang="en-US" altLang="zh-CN" sz="3200" b="1" dirty="0"/>
          </a:p>
          <a:p>
            <a:pPr marL="0" indent="0">
              <a:lnSpc>
                <a:spcPct val="200000"/>
              </a:lnSpc>
              <a:buNone/>
            </a:pPr>
            <a:endParaRPr lang="en-US" altLang="zh-CN" sz="2000" b="1" spc="500" dirty="0">
              <a:solidFill>
                <a:schemeClr val="bg1"/>
              </a:solidFill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sz="2000" b="1" spc="500" dirty="0">
                <a:solidFill>
                  <a:schemeClr val="bg1"/>
                </a:solidFill>
                <a:latin typeface="+mn-ea"/>
              </a:rPr>
              <a:t>                      2020</a:t>
            </a:r>
            <a:r>
              <a:rPr lang="zh-CN" altLang="en-US" sz="2000" b="1" spc="500" dirty="0">
                <a:solidFill>
                  <a:schemeClr val="bg1"/>
                </a:solidFill>
                <a:latin typeface="+mn-ea"/>
              </a:rPr>
              <a:t>年</a:t>
            </a:r>
            <a:r>
              <a:rPr lang="en-US" altLang="zh-CN" sz="2000" b="1" spc="500" dirty="0">
                <a:solidFill>
                  <a:schemeClr val="bg1"/>
                </a:solidFill>
                <a:latin typeface="+mn-ea"/>
              </a:rPr>
              <a:t>11</a:t>
            </a:r>
            <a:r>
              <a:rPr lang="zh-CN" altLang="en-US" sz="2000" b="1" spc="500" dirty="0">
                <a:solidFill>
                  <a:schemeClr val="bg1"/>
                </a:solidFill>
                <a:latin typeface="+mn-ea"/>
              </a:rPr>
              <a:t>月</a:t>
            </a:r>
            <a:r>
              <a:rPr lang="en-US" altLang="zh-CN" sz="2000" b="1" spc="500" dirty="0">
                <a:solidFill>
                  <a:schemeClr val="bg1"/>
                </a:solidFill>
                <a:latin typeface="+mn-ea"/>
              </a:rPr>
              <a:t>28</a:t>
            </a:r>
            <a:r>
              <a:rPr lang="zh-CN" altLang="en-US" sz="2000" b="1" spc="500" dirty="0">
                <a:solidFill>
                  <a:schemeClr val="bg1"/>
                </a:solidFill>
                <a:latin typeface="+mn-ea"/>
              </a:rPr>
              <a:t>日</a:t>
            </a:r>
            <a:endParaRPr lang="zh-CN" altLang="en-US" sz="2000" b="1" spc="500" dirty="0">
              <a:latin typeface="+mn-ea"/>
            </a:endParaRPr>
          </a:p>
          <a:p>
            <a:pPr marL="0" indent="0">
              <a:lnSpc>
                <a:spcPct val="200000"/>
              </a:lnSpc>
              <a:buNone/>
            </a:pPr>
            <a:endParaRPr lang="en-US" altLang="zh-CN" sz="3200" b="1" dirty="0"/>
          </a:p>
        </p:txBody>
      </p:sp>
    </p:spTree>
    <p:extLst>
      <p:ext uri="{BB962C8B-B14F-4D97-AF65-F5344CB8AC3E}">
        <p14:creationId xmlns:p14="http://schemas.microsoft.com/office/powerpoint/2010/main" val="2955205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A894057-5199-48EE-AB59-BED678F937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t="20556" r="9479" b="22407"/>
          <a:stretch/>
        </p:blipFill>
        <p:spPr>
          <a:xfrm>
            <a:off x="0" y="-448408"/>
            <a:ext cx="12397153" cy="83439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5EC8E0-8D23-4B63-8773-77A6F1FC58C8}"/>
              </a:ext>
            </a:extLst>
          </p:cNvPr>
          <p:cNvSpPr txBox="1"/>
          <p:nvPr/>
        </p:nvSpPr>
        <p:spPr>
          <a:xfrm>
            <a:off x="2488221" y="1571348"/>
            <a:ext cx="784538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锐字锐线梦想黑简1.0" panose="02010604000000000000" pitchFamily="2" charset="-122"/>
                <a:ea typeface="锐字锐线梦想黑简1.0" panose="02010604000000000000" pitchFamily="2" charset="-122"/>
              </a:rPr>
              <a:t>简介：个人主页</a:t>
            </a:r>
            <a:endParaRPr lang="en-US" altLang="zh-CN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锐字锐线梦想黑简1.0" panose="02010604000000000000" pitchFamily="2" charset="-122"/>
              <a:ea typeface="锐字锐线梦想黑简1.0" panose="02010604000000000000" pitchFamily="2" charset="-122"/>
            </a:endParaRPr>
          </a:p>
          <a:p>
            <a:pPr algn="ctr"/>
            <a:endParaRPr lang="en-US" altLang="zh-CN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锐字锐线梦想黑简1.0" panose="02010604000000000000" pitchFamily="2" charset="-122"/>
              <a:ea typeface="锐字锐线梦想黑简1.0" panose="02010604000000000000" pitchFamily="2" charset="-122"/>
            </a:endParaRPr>
          </a:p>
          <a:p>
            <a:pPr algn="ctr"/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锐字锐线梦想黑简1.0" panose="02010604000000000000" pitchFamily="2" charset="-122"/>
                <a:ea typeface="锐字锐线梦想黑简1.0" panose="02010604000000000000" pitchFamily="2" charset="-122"/>
                <a:hlinkClick r:id="rId4"/>
              </a:rPr>
              <a:t>https://blog.csdn.net/hanhanwanghaha</a:t>
            </a:r>
            <a:endParaRPr lang="en-US" altLang="zh-CN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锐字锐线梦想黑简1.0" panose="02010604000000000000" pitchFamily="2" charset="-122"/>
              <a:ea typeface="锐字锐线梦想黑简1.0" panose="02010604000000000000" pitchFamily="2" charset="-122"/>
            </a:endParaRPr>
          </a:p>
          <a:p>
            <a:pPr algn="ctr"/>
            <a:endParaRPr lang="en-US" altLang="zh-CN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锐字锐线梦想黑简1.0" panose="02010604000000000000" pitchFamily="2" charset="-122"/>
              <a:ea typeface="锐字锐线梦想黑简1.0" panose="02010604000000000000" pitchFamily="2" charset="-122"/>
            </a:endParaRPr>
          </a:p>
          <a:p>
            <a:pPr algn="ctr"/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锐字锐线梦想黑简1.0" panose="02010604000000000000" pitchFamily="2" charset="-122"/>
                <a:ea typeface="锐字锐线梦想黑简1.0" panose="02010604000000000000" pitchFamily="2" charset="-122"/>
                <a:hlinkClick r:id="rId5"/>
              </a:rPr>
              <a:t>https://github.com/hanhanwanghahaha</a:t>
            </a:r>
            <a:endParaRPr lang="en-US" altLang="zh-CN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锐字锐线梦想黑简1.0" panose="02010604000000000000" pitchFamily="2" charset="-122"/>
              <a:ea typeface="锐字锐线梦想黑简1.0" panose="02010604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215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A894057-5199-48EE-AB59-BED678F937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t="20556" r="9479" b="22407"/>
          <a:stretch/>
        </p:blipFill>
        <p:spPr>
          <a:xfrm>
            <a:off x="695155" y="-261266"/>
            <a:ext cx="10972236" cy="815425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25EC8E0-8D23-4B63-8773-77A6F1FC58C8}"/>
              </a:ext>
            </a:extLst>
          </p:cNvPr>
          <p:cNvSpPr txBox="1"/>
          <p:nvPr/>
        </p:nvSpPr>
        <p:spPr>
          <a:xfrm>
            <a:off x="1005476" y="1441939"/>
            <a:ext cx="101783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锐字锐线梦想黑简1.0" panose="02010604000000000000" pitchFamily="2" charset="-122"/>
                <a:ea typeface="锐字锐线梦想黑简1.0" panose="02010604000000000000" pitchFamily="2" charset="-122"/>
              </a:rPr>
              <a:t>收获？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5C1F0-D58E-469E-AD3E-C9E725E45E8A}"/>
              </a:ext>
            </a:extLst>
          </p:cNvPr>
          <p:cNvSpPr txBox="1"/>
          <p:nvPr/>
        </p:nvSpPr>
        <p:spPr>
          <a:xfrm>
            <a:off x="2167372" y="2642268"/>
            <a:ext cx="69414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锐字锐线梦想黑简1.0" panose="02010604000000000000" pitchFamily="2" charset="-122"/>
                <a:ea typeface="锐字锐线梦想黑简1.0" panose="02010604000000000000" pitchFamily="2" charset="-122"/>
              </a:rPr>
              <a:t>提升编程能力</a:t>
            </a:r>
            <a:endParaRPr lang="en-US" altLang="zh-CN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锐字锐线梦想黑简1.0" panose="02010604000000000000" pitchFamily="2" charset="-122"/>
              <a:ea typeface="锐字锐线梦想黑简1.0" panose="02010604000000000000" pitchFamily="2" charset="-122"/>
            </a:endParaRPr>
          </a:p>
          <a:p>
            <a:r>
              <a:rPr lang="zh-CN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锐字锐线梦想黑简1.0" panose="02010604000000000000" pitchFamily="2" charset="-122"/>
                <a:ea typeface="锐字锐线梦想黑简1.0" panose="02010604000000000000" pitchFamily="2" charset="-122"/>
              </a:rPr>
              <a:t>提升遇到问题解决问题的能力</a:t>
            </a:r>
            <a:endParaRPr lang="en-US" altLang="zh-CN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锐字锐线梦想黑简1.0" panose="02010604000000000000" pitchFamily="2" charset="-122"/>
              <a:ea typeface="锐字锐线梦想黑简1.0" panose="02010604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242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682F63A-7950-4DB7-9DDE-D6C0682DCED8}"/>
              </a:ext>
            </a:extLst>
          </p:cNvPr>
          <p:cNvSpPr txBox="1"/>
          <p:nvPr/>
        </p:nvSpPr>
        <p:spPr>
          <a:xfrm>
            <a:off x="484860" y="0"/>
            <a:ext cx="77254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</a:rPr>
              <a:t>惠普软件工程卓越人才班期末答辩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3240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93656;#145306;#393679;"/>
</p:tagLst>
</file>

<file path=ppt/theme/theme1.xml><?xml version="1.0" encoding="utf-8"?>
<a:theme xmlns:a="http://schemas.openxmlformats.org/drawingml/2006/main" name="封面(Cover Slide)">
  <a:themeElements>
    <a:clrScheme name="CTBU">
      <a:dk1>
        <a:srgbClr val="004098"/>
      </a:dk1>
      <a:lt1>
        <a:sysClr val="window" lastClr="FFFFFF"/>
      </a:lt1>
      <a:dk2>
        <a:srgbClr val="7EC1EE"/>
      </a:dk2>
      <a:lt2>
        <a:srgbClr val="E5DEDB"/>
      </a:lt2>
      <a:accent1>
        <a:srgbClr val="D4EAF9"/>
      </a:accent1>
      <a:accent2>
        <a:srgbClr val="A9D5F3"/>
      </a:accent2>
      <a:accent3>
        <a:srgbClr val="7EC1EE"/>
      </a:accent3>
      <a:accent4>
        <a:srgbClr val="1773B1"/>
      </a:accent4>
      <a:accent5>
        <a:srgbClr val="0F4C76"/>
      </a:accent5>
      <a:accent6>
        <a:srgbClr val="002060"/>
      </a:accent6>
      <a:hlink>
        <a:srgbClr val="2998E3"/>
      </a:hlink>
      <a:folHlink>
        <a:srgbClr val="7F723D"/>
      </a:folHlink>
    </a:clrScheme>
    <a:fontScheme name="CTBU">
      <a:majorFont>
        <a:latin typeface="Impact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目录(Index Slide)">
  <a:themeElements>
    <a:clrScheme name="CTBU">
      <a:dk1>
        <a:srgbClr val="004098"/>
      </a:dk1>
      <a:lt1>
        <a:sysClr val="window" lastClr="FFFFFF"/>
      </a:lt1>
      <a:dk2>
        <a:srgbClr val="7EC1EE"/>
      </a:dk2>
      <a:lt2>
        <a:srgbClr val="E5DEDB"/>
      </a:lt2>
      <a:accent1>
        <a:srgbClr val="D4EAF9"/>
      </a:accent1>
      <a:accent2>
        <a:srgbClr val="A9D5F3"/>
      </a:accent2>
      <a:accent3>
        <a:srgbClr val="7EC1EE"/>
      </a:accent3>
      <a:accent4>
        <a:srgbClr val="1773B1"/>
      </a:accent4>
      <a:accent5>
        <a:srgbClr val="0F4C76"/>
      </a:accent5>
      <a:accent6>
        <a:srgbClr val="002060"/>
      </a:accent6>
      <a:hlink>
        <a:srgbClr val="2998E3"/>
      </a:hlink>
      <a:folHlink>
        <a:srgbClr val="7F723D"/>
      </a:folHlink>
    </a:clrScheme>
    <a:fontScheme name="自定义 4">
      <a:majorFont>
        <a:latin typeface="Arial Black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结尾(End slide)">
  <a:themeElements>
    <a:clrScheme name="CTBU">
      <a:dk1>
        <a:srgbClr val="004098"/>
      </a:dk1>
      <a:lt1>
        <a:sysClr val="window" lastClr="FFFFFF"/>
      </a:lt1>
      <a:dk2>
        <a:srgbClr val="7EC1EE"/>
      </a:dk2>
      <a:lt2>
        <a:srgbClr val="E5DEDB"/>
      </a:lt2>
      <a:accent1>
        <a:srgbClr val="D4EAF9"/>
      </a:accent1>
      <a:accent2>
        <a:srgbClr val="A9D5F3"/>
      </a:accent2>
      <a:accent3>
        <a:srgbClr val="7EC1EE"/>
      </a:accent3>
      <a:accent4>
        <a:srgbClr val="1773B1"/>
      </a:accent4>
      <a:accent5>
        <a:srgbClr val="0F4C76"/>
      </a:accent5>
      <a:accent6>
        <a:srgbClr val="002060"/>
      </a:accent6>
      <a:hlink>
        <a:srgbClr val="2998E3"/>
      </a:hlink>
      <a:folHlink>
        <a:srgbClr val="7F723D"/>
      </a:folHlink>
    </a:clrScheme>
    <a:fontScheme name="CTBU">
      <a:majorFont>
        <a:latin typeface="Impact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72</Words>
  <Application>Microsoft Office PowerPoint</Application>
  <PresentationFormat>宽屏</PresentationFormat>
  <Paragraphs>21</Paragraphs>
  <Slides>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等线</vt:lpstr>
      <vt:lpstr>锐字锐线梦想黑简1.0</vt:lpstr>
      <vt:lpstr>微软雅黑</vt:lpstr>
      <vt:lpstr>Arial</vt:lpstr>
      <vt:lpstr>Times New Roman</vt:lpstr>
      <vt:lpstr>封面(Cover Slide)</vt:lpstr>
      <vt:lpstr>目录(Index Slide)</vt:lpstr>
      <vt:lpstr>结尾(End slide)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「微信公众号」邹氏PPT</dc:creator>
  <cp:lastModifiedBy>admin</cp:lastModifiedBy>
  <cp:revision>97</cp:revision>
  <dcterms:created xsi:type="dcterms:W3CDTF">2020-11-19T10:36:53Z</dcterms:created>
  <dcterms:modified xsi:type="dcterms:W3CDTF">2021-01-29T06:54:32Z</dcterms:modified>
</cp:coreProperties>
</file>

<file path=docProps/thumbnail.jpeg>
</file>